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Arial Black"/>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jhttyKBwqXwxs3GGFG1G0PWna1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ArialBlack-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Alright, young humans, gather 'round and let's talk about something super cool: stored potential energy! Imagine you're holding a spring in your hand, all coiled up and ready to boing! That coiled spring is like a little treasure chest of energy, just waiting for the right moment to unleash its power.</a:t>
            </a:r>
            <a:br>
              <a:rPr lang="en-US"/>
            </a:br>
            <a:endParaRPr/>
          </a:p>
          <a:p>
            <a:pPr indent="0" lvl="0" marL="0" rtl="0" algn="l">
              <a:spcBef>
                <a:spcPts val="0"/>
              </a:spcBef>
              <a:spcAft>
                <a:spcPts val="0"/>
              </a:spcAft>
              <a:buNone/>
            </a:pPr>
            <a:r>
              <a:rPr lang="en-US"/>
              <a:t>Now, in our space adventures with the Blarts, we rely on stored potential energy to zip around the universe in our trusty spaceship. It's like having a stash of energy snacks onboard for when we need that extra boost to escape gravity wells or dodge asteroid fields.</a:t>
            </a:r>
            <a:br>
              <a:rPr lang="en-US"/>
            </a:br>
            <a:endParaRPr/>
          </a:p>
          <a:p>
            <a:pPr indent="0" lvl="0" marL="0" rtl="0" algn="l">
              <a:spcBef>
                <a:spcPts val="0"/>
              </a:spcBef>
              <a:spcAft>
                <a:spcPts val="0"/>
              </a:spcAft>
              <a:buNone/>
            </a:pPr>
            <a:r>
              <a:rPr lang="en-US"/>
              <a:t>But why is stored potential energy so important for our ship? Well, think about it like this: when we charge up our ship's batteries or compress gas in our propulsion systems, we're storing up energy that we can use later. It's like filling up your tank before a long road trip — you wanna make sure you've got enough juice to get where you're going!</a:t>
            </a:r>
            <a:br>
              <a:rPr lang="en-US"/>
            </a:br>
            <a:endParaRPr/>
          </a:p>
          <a:p>
            <a:pPr indent="0" lvl="0" marL="0" rtl="0" algn="l">
              <a:spcBef>
                <a:spcPts val="0"/>
              </a:spcBef>
              <a:spcAft>
                <a:spcPts val="0"/>
              </a:spcAft>
              <a:buNone/>
            </a:pPr>
            <a:r>
              <a:rPr lang="en-US"/>
              <a:t>Now, here's where you come in, I need your help to extract the energy from a lemon,  build an electric motor and a small electrical generator. With these gadgets, we can harness the power of stored potential energy to make things move and generate electricity. It's like tapping into the universe's own power grid!</a:t>
            </a:r>
            <a:br>
              <a:rPr lang="en-US"/>
            </a:br>
            <a:endParaRPr/>
          </a:p>
          <a:p>
            <a:pPr indent="0" lvl="0" marL="0" rtl="0" algn="l">
              <a:spcBef>
                <a:spcPts val="0"/>
              </a:spcBef>
              <a:spcAft>
                <a:spcPts val="0"/>
              </a:spcAft>
              <a:buNone/>
            </a:pPr>
            <a:r>
              <a:rPr lang="en-US"/>
              <a:t>I'll provide you with all the parts and instructions you need. Think of it as a little DIY science project.</a:t>
            </a:r>
            <a:br>
              <a:rPr lang="en-US"/>
            </a:br>
            <a:r>
              <a:rPr lang="en-US"/>
              <a:t> We'll work together, learn together, and maybe even share a few laughs along the way. Who's ready to become space engineers and explorers extraordinaire? Let's do this!</a:t>
            </a:r>
            <a:endParaRPr/>
          </a:p>
          <a:p>
            <a:pPr indent="0" lvl="0" marL="0" rtl="0" algn="l">
              <a:spcBef>
                <a:spcPts val="0"/>
              </a:spcBef>
              <a:spcAft>
                <a:spcPts val="0"/>
              </a:spcAft>
              <a:buNone/>
            </a:pPr>
            <a:br>
              <a:rPr b="0" i="0" lang="en-US">
                <a:solidFill>
                  <a:srgbClr val="000000"/>
                </a:solidFill>
                <a:highlight>
                  <a:srgbClr val="FFFFFF"/>
                </a:highlight>
                <a:latin typeface="Arial"/>
                <a:ea typeface="Arial"/>
                <a:cs typeface="Arial"/>
                <a:sym typeface="Arial"/>
              </a:rPr>
            </a:b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When batteries team up in series, they're all about cranking up the Voltage. That means the Amperage stays the same, but the voltage gets a cosmic boost. It's like adding extra rocket fuel to our spaceship's engines, giving us that extra kick to reach for the stars! </a:t>
            </a:r>
            <a:endParaRPr/>
          </a:p>
        </p:txBody>
      </p:sp>
      <p:sp>
        <p:nvSpPr>
          <p:cNvPr id="256" name="Google Shape;25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make some Lemon Power and extract the stored energy from earth fruit and see what happens when do that in Series with other lemons. </a:t>
            </a:r>
            <a:endParaRPr/>
          </a:p>
        </p:txBody>
      </p:sp>
      <p:sp>
        <p:nvSpPr>
          <p:cNvPr id="270" name="Google Shape;27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b="0" i="0" lang="en-US">
                <a:solidFill>
                  <a:srgbClr val="0D0D0D"/>
                </a:solidFill>
                <a:highlight>
                  <a:srgbClr val="FFFFFF"/>
                </a:highlight>
                <a:latin typeface="Arial"/>
                <a:ea typeface="Arial"/>
                <a:cs typeface="Arial"/>
                <a:sym typeface="Arial"/>
              </a:rPr>
              <a:t>Lemons are like tiny electron treasure chests just waiting to be unlocked. And lucky for us, we've got the secret key to set those electrons free!</a:t>
            </a:r>
            <a:endParaRPr/>
          </a:p>
        </p:txBody>
      </p:sp>
      <p:sp>
        <p:nvSpPr>
          <p:cNvPr id="280" name="Google Shape;28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b="0" i="0" lang="en-US">
                <a:solidFill>
                  <a:srgbClr val="0D0D0D"/>
                </a:solidFill>
                <a:highlight>
                  <a:srgbClr val="FFFFFF"/>
                </a:highlight>
                <a:latin typeface="Arial"/>
                <a:ea typeface="Arial"/>
                <a:cs typeface="Arial"/>
                <a:sym typeface="Arial"/>
              </a:rPr>
              <a:t>When we plunge the nails into the lemon, it's like a cosmic magnet game: the copper nail pulls in all the negative electrons, while the zinc nail snags the positive ones. It's a lemon-powered electron dance! </a:t>
            </a:r>
            <a:endParaRPr/>
          </a:p>
        </p:txBody>
      </p:sp>
      <p:sp>
        <p:nvSpPr>
          <p:cNvPr id="311" name="Google Shape;31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Now the copper nail, drawn by the laws of attraction, lures in the positive electrons, while the zinc nail plays host to the negative ones. It's like a cosmic dance where opposites not only attract but also create a lemon-powered electrical party.</a:t>
            </a:r>
            <a:endParaRPr/>
          </a:p>
        </p:txBody>
      </p:sp>
      <p:sp>
        <p:nvSpPr>
          <p:cNvPr id="340" name="Google Shape;34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Time to gear up our trusty multimeter! Let's dial it to Volts DC mode and see if we can catch some voltage action. It's like tuning in to the cosmic frequency of electric potential!</a:t>
            </a:r>
            <a:endParaRPr/>
          </a:p>
        </p:txBody>
      </p:sp>
      <p:sp>
        <p:nvSpPr>
          <p:cNvPr id="371" name="Google Shape;37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b="0" i="0" lang="en-US">
                <a:solidFill>
                  <a:srgbClr val="0D0D0D"/>
                </a:solidFill>
                <a:highlight>
                  <a:srgbClr val="FFFFFF"/>
                </a:highlight>
                <a:latin typeface="Arial"/>
                <a:ea typeface="Arial"/>
                <a:cs typeface="Arial"/>
                <a:sym typeface="Arial"/>
              </a:rPr>
              <a:t>To light up a bulb with lemon power, we're going to need a voltage boost. That means we'll have to link our lemons together in series to crank up the voltage heading to our lamp. It's like building a lemon-powered ladder to reach new heights of illumination!</a:t>
            </a:r>
            <a:endParaRPr/>
          </a:p>
        </p:txBody>
      </p:sp>
      <p:sp>
        <p:nvSpPr>
          <p:cNvPr id="421" name="Google Shape;42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Be sure to link the Copper (positive) terminal of one lemon to the Zinc (negative) terminal of the next. This forms a series connection, maximizing the voltage output.</a:t>
            </a:r>
            <a:br>
              <a:rPr b="0" i="0" lang="en-US">
                <a:solidFill>
                  <a:srgbClr val="0D0D0D"/>
                </a:solidFill>
                <a:highlight>
                  <a:srgbClr val="FFFFFF"/>
                </a:highlight>
                <a:latin typeface="Arial"/>
                <a:ea typeface="Arial"/>
                <a:cs typeface="Arial"/>
                <a:sym typeface="Arial"/>
              </a:rPr>
            </a:br>
            <a:endParaRPr b="0" i="0">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Now, let's introduce the light! We'll delve deeper into LEDs later, but for now, know that an LED is a lamp tailored to operate on very low voltage.</a:t>
            </a:r>
            <a:endParaRPr/>
          </a:p>
          <a:p>
            <a:pPr indent="0" lvl="0" marL="0" rtl="0" algn="l">
              <a:spcBef>
                <a:spcPts val="0"/>
              </a:spcBef>
              <a:spcAft>
                <a:spcPts val="0"/>
              </a:spcAft>
              <a:buNone/>
            </a:pPr>
            <a:br>
              <a:rPr b="0" i="0" lang="en-US">
                <a:solidFill>
                  <a:srgbClr val="0D0D0D"/>
                </a:solidFill>
                <a:highlight>
                  <a:srgbClr val="FFFFFF"/>
                </a:highlight>
                <a:latin typeface="Arial"/>
                <a:ea typeface="Arial"/>
                <a:cs typeface="Arial"/>
                <a:sym typeface="Arial"/>
              </a:rPr>
            </a:br>
            <a:r>
              <a:rPr b="0" i="0" lang="en-US">
                <a:solidFill>
                  <a:srgbClr val="0D0D0D"/>
                </a:solidFill>
                <a:highlight>
                  <a:srgbClr val="FFFFFF"/>
                </a:highlight>
                <a:latin typeface="Arial"/>
                <a:ea typeface="Arial"/>
                <a:cs typeface="Arial"/>
                <a:sym typeface="Arial"/>
              </a:rPr>
              <a:t>When connecting the light, remember to attach the LONG side of the LED to the Copper (positive) wire from the last lemon. It's like completing a cosmic circuit to illuminate our lemon-powered creation!</a:t>
            </a:r>
            <a:endParaRPr/>
          </a:p>
          <a:p>
            <a:pPr indent="0" lvl="0" marL="0" rtl="0" algn="l">
              <a:spcBef>
                <a:spcPts val="0"/>
              </a:spcBef>
              <a:spcAft>
                <a:spcPts val="0"/>
              </a:spcAft>
              <a:buNone/>
            </a:pPr>
            <a:r>
              <a:t/>
            </a:r>
            <a:endParaRPr/>
          </a:p>
        </p:txBody>
      </p:sp>
      <p:sp>
        <p:nvSpPr>
          <p:cNvPr id="429" name="Google Shape;42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Now, let's put the meter to the test and see just how much power we've got. With a bit of luck and plenty of lemons in the mix, we might just see some light! Remember, it might take quite a bunch of lemons, so don't be discouraged if it doesn't work right away. We're on a lemon-powered journey, and sometimes the cosmic recipe needs a bit of tinkering to get it just right! </a:t>
            </a:r>
            <a:endParaRPr/>
          </a:p>
        </p:txBody>
      </p:sp>
      <p:sp>
        <p:nvSpPr>
          <p:cNvPr id="437" name="Google Shape;43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i="0" lang="en-US">
                <a:solidFill>
                  <a:srgbClr val="0D0D0D"/>
                </a:solidFill>
                <a:highlight>
                  <a:srgbClr val="FFFFFF"/>
                </a:highlight>
                <a:latin typeface="Arial"/>
                <a:ea typeface="Arial"/>
                <a:cs typeface="Arial"/>
                <a:sym typeface="Arial"/>
              </a:rPr>
            </a:br>
            <a:r>
              <a:rPr b="0" i="0" lang="en-US">
                <a:solidFill>
                  <a:srgbClr val="0D0D0D"/>
                </a:solidFill>
                <a:highlight>
                  <a:srgbClr val="FFFFFF"/>
                </a:highlight>
                <a:latin typeface="Arial"/>
                <a:ea typeface="Arial"/>
                <a:cs typeface="Arial"/>
                <a:sym typeface="Arial"/>
              </a:rPr>
              <a:t>Lemons sure make for an electrifying experiment, but they're not the only ones holding onto those zesty electrons! Ever thought about exploring other fruits or veggies that pack a punch in the electron department? See if you can uncover what they have in common.</a:t>
            </a:r>
            <a:br>
              <a:rPr b="0" i="0" lang="en-US">
                <a:solidFill>
                  <a:srgbClr val="0D0D0D"/>
                </a:solidFill>
                <a:highlight>
                  <a:srgbClr val="FFFFFF"/>
                </a:highlight>
                <a:latin typeface="Arial"/>
                <a:ea typeface="Arial"/>
                <a:cs typeface="Arial"/>
                <a:sym typeface="Arial"/>
              </a:rPr>
            </a:br>
            <a:endParaRPr b="0" i="0">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Now, I've gotta jet off and lend a hand to the Blarts with some spaceship repairs. Catch you on the cosmic flip side, and keep those science adventures rolling!</a:t>
            </a:r>
            <a:endParaRPr/>
          </a:p>
          <a:p>
            <a:pPr indent="0" lvl="0" marL="0" rtl="0" algn="l">
              <a:spcBef>
                <a:spcPts val="0"/>
              </a:spcBef>
              <a:spcAft>
                <a:spcPts val="0"/>
              </a:spcAft>
              <a:buNone/>
            </a:pPr>
            <a:r>
              <a:t/>
            </a:r>
            <a:endParaRPr/>
          </a:p>
        </p:txBody>
      </p:sp>
      <p:sp>
        <p:nvSpPr>
          <p:cNvPr id="452" name="Google Shape;45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The term "Electricity" has its roots in several Greek and Latin words associated with Amber. "Electr" stems from the Latin word "electrum," which means amber, while "elektron" in Greek refers to amber as well. Additionally, "electricus" in Latin denotes "to produce from amber by friction.“</a:t>
            </a:r>
            <a:br>
              <a:rPr b="0" i="0" lang="en-US">
                <a:solidFill>
                  <a:srgbClr val="0D0D0D"/>
                </a:solidFill>
                <a:highlight>
                  <a:srgbClr val="FFFFFF"/>
                </a:highlight>
                <a:latin typeface="Arial"/>
                <a:ea typeface="Arial"/>
                <a:cs typeface="Arial"/>
                <a:sym typeface="Arial"/>
              </a:rPr>
            </a:br>
            <a:endParaRPr b="0" i="0">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The ancient Greeks stumbled upon an intriguing property of amber, actually fossilized tree sap (yes, just like in Jurassic Park!). They noticed that amber could hold onto static electricity, even though they didn't quite grasp the concept of electrons back then. What they did know was that rubbing amber would cause it to attract objects like feathers.</a:t>
            </a:r>
            <a:br>
              <a:rPr b="0" i="0" lang="en-US">
                <a:solidFill>
                  <a:srgbClr val="0D0D0D"/>
                </a:solidFill>
                <a:highlight>
                  <a:srgbClr val="FFFFFF"/>
                </a:highlight>
                <a:latin typeface="Arial"/>
                <a:ea typeface="Arial"/>
                <a:cs typeface="Arial"/>
                <a:sym typeface="Arial"/>
              </a:rPr>
            </a:br>
            <a:endParaRPr b="0" i="0">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This phenomenon, which we now recognize as magnetic attraction, sparked the early curiosity about the invisible forces at play in the universe. </a:t>
            </a:r>
            <a:endParaRPr/>
          </a:p>
          <a:p>
            <a:pPr indent="0" lvl="0" marL="0" rtl="0" algn="l">
              <a:spcBef>
                <a:spcPts val="0"/>
              </a:spcBef>
              <a:spcAft>
                <a:spcPts val="0"/>
              </a:spcAft>
              <a:buNone/>
            </a:pPr>
            <a:r>
              <a:t/>
            </a:r>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D0D0D"/>
              </a:buClr>
              <a:buSzPts val="1200"/>
              <a:buFont typeface="Arial"/>
              <a:buNone/>
            </a:pPr>
            <a:r>
              <a:rPr b="0" i="0" lang="en-US">
                <a:solidFill>
                  <a:srgbClr val="0D0D0D"/>
                </a:solidFill>
                <a:highlight>
                  <a:srgbClr val="FFFFFF"/>
                </a:highlight>
                <a:latin typeface="Arial"/>
                <a:ea typeface="Arial"/>
                <a:cs typeface="Arial"/>
                <a:sym typeface="Arial"/>
              </a:rPr>
              <a:t>Static electricity is like a party guest that decides to stick around for a while. Grab a balloon, give it a good rub against your hair or wool sweater, and watch the magic happen! The balloon becomes a magnet for tons of negative atoms, which then go on to play the attraction or repulsion game with all the other atoms around. It's like witnessing the invisible dance of attraction among atoms right before your eyes!</a:t>
            </a:r>
            <a:endParaRPr/>
          </a:p>
        </p:txBody>
      </p:sp>
      <p:sp>
        <p:nvSpPr>
          <p:cNvPr id="103" name="Google Shape;1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Picture this: energy, like a galactic superhero, can't be created or destroyed, but it sure knows how to play hide-and-seek by saving and storing itself for later adventures.</a:t>
            </a:r>
            <a:br>
              <a:rPr b="0" i="0" lang="en-US">
                <a:solidFill>
                  <a:srgbClr val="0D0D0D"/>
                </a:solidFill>
                <a:highlight>
                  <a:srgbClr val="FFFFFF"/>
                </a:highlight>
                <a:latin typeface="Arial"/>
                <a:ea typeface="Arial"/>
                <a:cs typeface="Arial"/>
                <a:sym typeface="Arial"/>
              </a:rPr>
            </a:br>
            <a:endParaRPr b="0" i="0">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Now, when it comes to our trusty batteries, they're like little chemists cooking up a storm of electrical magic. They use a nifty chemical process to stash away all that electric mojo until we need it most.</a:t>
            </a:r>
            <a:endParaRPr/>
          </a:p>
          <a:p>
            <a:pPr indent="0" lvl="0" marL="0" rtl="0" algn="l">
              <a:spcBef>
                <a:spcPts val="0"/>
              </a:spcBef>
              <a:spcAft>
                <a:spcPts val="0"/>
              </a:spcAft>
              <a:buNone/>
            </a:pPr>
            <a:br>
              <a:rPr b="0" i="0" lang="en-US">
                <a:solidFill>
                  <a:srgbClr val="0D0D0D"/>
                </a:solidFill>
                <a:highlight>
                  <a:srgbClr val="FFFFFF"/>
                </a:highlight>
                <a:latin typeface="Arial"/>
                <a:ea typeface="Arial"/>
                <a:cs typeface="Arial"/>
                <a:sym typeface="Arial"/>
              </a:rPr>
            </a:br>
            <a:r>
              <a:rPr b="0" i="0" lang="en-US">
                <a:solidFill>
                  <a:srgbClr val="0D0D0D"/>
                </a:solidFill>
                <a:highlight>
                  <a:srgbClr val="FFFFFF"/>
                </a:highlight>
                <a:latin typeface="Arial"/>
                <a:ea typeface="Arial"/>
                <a:cs typeface="Arial"/>
                <a:sym typeface="Arial"/>
              </a:rPr>
              <a:t>But here's the coolest part about battery chemistry: the magic only happens when we flip the switch or hit the power button. That means our battery buddies can hold onto those electrons for what feels like light-years, just waiting for the perfect moment to shine!</a:t>
            </a:r>
            <a:endParaRPr/>
          </a:p>
          <a:p>
            <a:pPr indent="0" lvl="0" marL="0" rtl="0" algn="l">
              <a:spcBef>
                <a:spcPts val="0"/>
              </a:spcBef>
              <a:spcAft>
                <a:spcPts val="0"/>
              </a:spcAft>
              <a:buNone/>
            </a:pPr>
            <a:r>
              <a:t/>
            </a:r>
            <a:endParaRPr/>
          </a:p>
        </p:txBody>
      </p:sp>
      <p:sp>
        <p:nvSpPr>
          <p:cNvPr id="132" name="Google Shape;13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b="0" i="0" lang="en-US">
                <a:solidFill>
                  <a:srgbClr val="0D0D0D"/>
                </a:solidFill>
                <a:highlight>
                  <a:srgbClr val="FFFFFF"/>
                </a:highlight>
                <a:latin typeface="Arial"/>
                <a:ea typeface="Arial"/>
                <a:cs typeface="Arial"/>
                <a:sym typeface="Arial"/>
              </a:rPr>
              <a:t>Back in the day, way back in 1799 to be precise, the ingenious Alessandro Volta rocked the scientific world with the creation of the very first modern battery. But hold onto your space helmets, because ancient jars dating back 2000 years have been unearthed, and get this: when filled with a simple fluid like vinegar, they're like the OG version of a low-voltage power-up! Talk about ancient energy hacks! </a:t>
            </a:r>
            <a:endParaRPr/>
          </a:p>
        </p:txBody>
      </p:sp>
      <p:sp>
        <p:nvSpPr>
          <p:cNvPr id="162" name="Google Shape;16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When checking out a battery, our cosmic checklist zeroes in on two key specs: Voltage and Amperage. Think of it like this: Voltage tells us the pressure, while Amperage gives us the lowdown on the quantity of electrons ready for action. It's like sizing up the horsepower and fuel tank of our interstellar ride! </a:t>
            </a:r>
            <a:endParaRPr/>
          </a:p>
        </p:txBody>
      </p:sp>
      <p:sp>
        <p:nvSpPr>
          <p:cNvPr id="174" name="Google Shape;17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Ah, in the vast universe of gadgets and gizmos, each device has its own hunger for power. Picture this: a big, hungry device gobbling up energy like a cosmic vacuum cleaner. To keep up with its appetite, we gotta hook it up with a power cell packing more Amperes, like serving up a supersized meal to a hungry space explorer! </a:t>
            </a:r>
            <a:endParaRPr/>
          </a:p>
        </p:txBody>
      </p:sp>
      <p:sp>
        <p:nvSpPr>
          <p:cNvPr id="204" name="Google Shape;20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When it comes to linking batteries together, we've got two options on our cosmic menu: serial or parallel.</a:t>
            </a:r>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Serial setup teams up batteries in a row to amp up the Voltage, like stacking boosters for an extra kick.</a:t>
            </a:r>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On the flip side, parallel connection buddies up batteries side by side to beef up the Amperage, like joining forces to tackle cosmic challenges together. </a:t>
            </a:r>
            <a:endParaRPr/>
          </a:p>
          <a:p>
            <a:pPr indent="0" lvl="0" marL="0" rtl="0" algn="l">
              <a:spcBef>
                <a:spcPts val="0"/>
              </a:spcBef>
              <a:spcAft>
                <a:spcPts val="0"/>
              </a:spcAft>
              <a:buNone/>
            </a:pPr>
            <a:r>
              <a:t/>
            </a:r>
            <a:endParaRPr/>
          </a:p>
        </p:txBody>
      </p:sp>
      <p:sp>
        <p:nvSpPr>
          <p:cNvPr id="234" name="Google Shape;23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b="0" i="0" lang="en-US">
                <a:solidFill>
                  <a:srgbClr val="0D0D0D"/>
                </a:solidFill>
                <a:highlight>
                  <a:srgbClr val="FFFFFF"/>
                </a:highlight>
                <a:latin typeface="Arial"/>
                <a:ea typeface="Arial"/>
                <a:cs typeface="Arial"/>
                <a:sym typeface="Arial"/>
              </a:rPr>
              <a:t>When batteries join forces in parallel, they're all about boosting the Amperage. That means the voltage stays the same, but the device gets to run for what feels like light-years. It's like having a marathon runner fueled up for an extended cosmic journey! </a:t>
            </a:r>
            <a:endParaRPr/>
          </a:p>
        </p:txBody>
      </p:sp>
      <p:sp>
        <p:nvSpPr>
          <p:cNvPr id="241" name="Google Shape;24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9"/>
          <p:cNvSpPr/>
          <p:nvPr>
            <p:ph idx="2" type="pic"/>
          </p:nvPr>
        </p:nvSpPr>
        <p:spPr>
          <a:xfrm>
            <a:off x="5183188" y="987425"/>
            <a:ext cx="6172200" cy="4873625"/>
          </a:xfrm>
          <a:prstGeom prst="rect">
            <a:avLst/>
          </a:prstGeom>
          <a:noFill/>
          <a:ln>
            <a:noFill/>
          </a:ln>
        </p:spPr>
      </p:sp>
      <p:sp>
        <p:nvSpPr>
          <p:cNvPr id="68" name="Google Shape;68;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7.jpg"/><Relationship Id="rId4"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6.jp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5.jpg"/><Relationship Id="rId4" Type="http://schemas.openxmlformats.org/officeDocument/2006/relationships/image" Target="../media/image8.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0.jpg"/><Relationship Id="rId4" Type="http://schemas.openxmlformats.org/officeDocument/2006/relationships/image" Target="../media/image16.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0.jpg"/><Relationship Id="rId4" Type="http://schemas.openxmlformats.org/officeDocument/2006/relationships/image" Target="../media/image16.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5.jp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34.jpg"/><Relationship Id="rId7" Type="http://schemas.openxmlformats.org/officeDocument/2006/relationships/image" Target="../media/image3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8.jpg"/><Relationship Id="rId4" Type="http://schemas.openxmlformats.org/officeDocument/2006/relationships/image" Target="../media/image3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6.jpg"/><Relationship Id="rId4" Type="http://schemas.openxmlformats.org/officeDocument/2006/relationships/image" Target="../media/image4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1.jpg"/><Relationship Id="rId4" Type="http://schemas.openxmlformats.org/officeDocument/2006/relationships/image" Target="../media/image42.jpg"/><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2.jpg"/><Relationship Id="rId4" Type="http://schemas.openxmlformats.org/officeDocument/2006/relationships/image" Target="../media/image19.jp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9.jpg"/><Relationship Id="rId4" Type="http://schemas.openxmlformats.org/officeDocument/2006/relationships/image" Target="../media/image22.jpg"/><Relationship Id="rId5" Type="http://schemas.openxmlformats.org/officeDocument/2006/relationships/image" Target="../media/image8.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7.jpg"/><Relationship Id="rId4" Type="http://schemas.openxmlformats.org/officeDocument/2006/relationships/image" Target="../media/image26.jpg"/><Relationship Id="rId5" Type="http://schemas.openxmlformats.org/officeDocument/2006/relationships/image" Target="../media/image39.jpg"/><Relationship Id="rId6"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2.jpg"/><Relationship Id="rId4" Type="http://schemas.openxmlformats.org/officeDocument/2006/relationships/image" Target="../media/image24.jpg"/><Relationship Id="rId5"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6.jpg"/><Relationship Id="rId4" Type="http://schemas.openxmlformats.org/officeDocument/2006/relationships/image" Target="../media/image20.jpg"/><Relationship Id="rId5"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7.jp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cartoon of a person and person&#10;&#10;Description automatically generated"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90" name="Google Shape;90;p1"/>
          <p:cNvPicPr preferRelativeResize="0"/>
          <p:nvPr/>
        </p:nvPicPr>
        <p:blipFill rotWithShape="1">
          <a:blip r:embed="rId4">
            <a:alphaModFix/>
          </a:blip>
          <a:srcRect b="11403" l="-1161" r="1161" t="492"/>
          <a:stretch/>
        </p:blipFill>
        <p:spPr>
          <a:xfrm>
            <a:off x="728065" y="2817341"/>
            <a:ext cx="3328637" cy="2965622"/>
          </a:xfrm>
          <a:prstGeom prst="rect">
            <a:avLst/>
          </a:prstGeom>
          <a:noFill/>
          <a:ln>
            <a:noFill/>
          </a:ln>
        </p:spPr>
      </p:pic>
      <p:sp>
        <p:nvSpPr>
          <p:cNvPr id="91" name="Google Shape;91;p1"/>
          <p:cNvSpPr txBox="1"/>
          <p:nvPr/>
        </p:nvSpPr>
        <p:spPr>
          <a:xfrm>
            <a:off x="1211726" y="1544066"/>
            <a:ext cx="820032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800" u="none" cap="none" strike="noStrike">
                <a:solidFill>
                  <a:schemeClr val="dk1"/>
                </a:solidFill>
                <a:latin typeface="Arial Black"/>
                <a:ea typeface="Arial Black"/>
                <a:cs typeface="Arial Black"/>
                <a:sym typeface="Arial Black"/>
              </a:rPr>
              <a:t>Stored Potential Energy</a:t>
            </a:r>
            <a:endParaRPr/>
          </a:p>
        </p:txBody>
      </p:sp>
      <p:sp>
        <p:nvSpPr>
          <p:cNvPr id="92" name="Google Shape;92;p1"/>
          <p:cNvSpPr/>
          <p:nvPr/>
        </p:nvSpPr>
        <p:spPr>
          <a:xfrm>
            <a:off x="2336945" y="2444296"/>
            <a:ext cx="54681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omic Sans MS"/>
                <a:ea typeface="Comic Sans MS"/>
                <a:cs typeface="Comic Sans MS"/>
                <a:sym typeface="Comic Sans MS"/>
              </a:rPr>
              <a:t>When life throws you lemons... make electricity.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A cartoon alien with a white board&#10;&#10;Description automatically generated" id="258" name="Google Shape;258;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9" name="Google Shape;259;p10"/>
          <p:cNvSpPr/>
          <p:nvPr/>
        </p:nvSpPr>
        <p:spPr>
          <a:xfrm rot="-5400000">
            <a:off x="9632516" y="3419847"/>
            <a:ext cx="1477813" cy="131992"/>
          </a:xfrm>
          <a:prstGeom prst="rect">
            <a:avLst/>
          </a:prstGeom>
          <a:solidFill>
            <a:srgbClr val="C0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0"/>
          <p:cNvSpPr/>
          <p:nvPr/>
        </p:nvSpPr>
        <p:spPr>
          <a:xfrm rot="-5400000">
            <a:off x="4066398" y="3484651"/>
            <a:ext cx="1109835" cy="65903"/>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10"/>
          <p:cNvSpPr txBox="1"/>
          <p:nvPr/>
        </p:nvSpPr>
        <p:spPr>
          <a:xfrm>
            <a:off x="9019368" y="2726598"/>
            <a:ext cx="12860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4.5 Volts</a:t>
            </a:r>
            <a:endParaRPr/>
          </a:p>
        </p:txBody>
      </p:sp>
      <p:sp>
        <p:nvSpPr>
          <p:cNvPr id="262" name="Google Shape;262;p10"/>
          <p:cNvSpPr txBox="1"/>
          <p:nvPr/>
        </p:nvSpPr>
        <p:spPr>
          <a:xfrm>
            <a:off x="4767239" y="4294713"/>
            <a:ext cx="582403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Same amperage but more voltage. </a:t>
            </a:r>
            <a:endParaRPr/>
          </a:p>
        </p:txBody>
      </p:sp>
      <p:sp>
        <p:nvSpPr>
          <p:cNvPr id="263" name="Google Shape;263;p10"/>
          <p:cNvSpPr txBox="1"/>
          <p:nvPr/>
        </p:nvSpPr>
        <p:spPr>
          <a:xfrm>
            <a:off x="4348534" y="1546920"/>
            <a:ext cx="6242735"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Arial Black"/>
                <a:ea typeface="Arial Black"/>
                <a:cs typeface="Arial Black"/>
                <a:sym typeface="Arial Black"/>
              </a:rPr>
              <a:t>Series combines for </a:t>
            </a:r>
            <a:endParaRPr/>
          </a:p>
          <a:p>
            <a:pPr indent="0" lvl="0" marL="0" marR="0" rtl="0" algn="ctr">
              <a:spcBef>
                <a:spcPts val="0"/>
              </a:spcBef>
              <a:spcAft>
                <a:spcPts val="0"/>
              </a:spcAft>
              <a:buNone/>
            </a:pPr>
            <a:r>
              <a:rPr lang="en-US" sz="3600">
                <a:solidFill>
                  <a:schemeClr val="dk1"/>
                </a:solidFill>
                <a:latin typeface="Arial Black"/>
                <a:ea typeface="Arial Black"/>
                <a:cs typeface="Arial Black"/>
                <a:sym typeface="Arial Black"/>
              </a:rPr>
              <a:t>to deliver more Voltage.</a:t>
            </a:r>
            <a:endParaRPr/>
          </a:p>
        </p:txBody>
      </p:sp>
      <p:pic>
        <p:nvPicPr>
          <p:cNvPr id="264" name="Google Shape;264;p10"/>
          <p:cNvPicPr preferRelativeResize="0"/>
          <p:nvPr/>
        </p:nvPicPr>
        <p:blipFill rotWithShape="1">
          <a:blip r:embed="rId4">
            <a:alphaModFix/>
          </a:blip>
          <a:srcRect b="5953" l="28333" r="28577" t="7943"/>
          <a:stretch/>
        </p:blipFill>
        <p:spPr>
          <a:xfrm rot="-5400000">
            <a:off x="5009411" y="2537450"/>
            <a:ext cx="1186501" cy="1896788"/>
          </a:xfrm>
          <a:prstGeom prst="rect">
            <a:avLst/>
          </a:prstGeom>
          <a:noFill/>
          <a:ln>
            <a:noFill/>
          </a:ln>
        </p:spPr>
      </p:pic>
      <p:pic>
        <p:nvPicPr>
          <p:cNvPr id="265" name="Google Shape;265;p10"/>
          <p:cNvPicPr preferRelativeResize="0"/>
          <p:nvPr/>
        </p:nvPicPr>
        <p:blipFill rotWithShape="1">
          <a:blip r:embed="rId4">
            <a:alphaModFix/>
          </a:blip>
          <a:srcRect b="5953" l="28333" r="28577" t="7943"/>
          <a:stretch/>
        </p:blipFill>
        <p:spPr>
          <a:xfrm rot="-5400000">
            <a:off x="6866993" y="2509449"/>
            <a:ext cx="1186501" cy="1896788"/>
          </a:xfrm>
          <a:prstGeom prst="rect">
            <a:avLst/>
          </a:prstGeom>
          <a:noFill/>
          <a:ln>
            <a:noFill/>
          </a:ln>
        </p:spPr>
      </p:pic>
      <p:pic>
        <p:nvPicPr>
          <p:cNvPr id="266" name="Google Shape;266;p10"/>
          <p:cNvPicPr preferRelativeResize="0"/>
          <p:nvPr/>
        </p:nvPicPr>
        <p:blipFill rotWithShape="1">
          <a:blip r:embed="rId4">
            <a:alphaModFix/>
          </a:blip>
          <a:srcRect b="5953" l="28333" r="28577" t="7943"/>
          <a:stretch/>
        </p:blipFill>
        <p:spPr>
          <a:xfrm rot="-5400000">
            <a:off x="8689675" y="2509449"/>
            <a:ext cx="1186501" cy="18967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A cartoon character in a video game&#10;&#10;Description automatically generated" id="272" name="Google Shape;272;p11"/>
          <p:cNvPicPr preferRelativeResize="0"/>
          <p:nvPr/>
        </p:nvPicPr>
        <p:blipFill rotWithShape="1">
          <a:blip r:embed="rId3">
            <a:alphaModFix/>
          </a:blip>
          <a:srcRect b="0" l="0" r="0" t="0"/>
          <a:stretch/>
        </p:blipFill>
        <p:spPr>
          <a:xfrm>
            <a:off x="-54279" y="-1"/>
            <a:ext cx="12192000" cy="6858000"/>
          </a:xfrm>
          <a:prstGeom prst="rect">
            <a:avLst/>
          </a:prstGeom>
          <a:noFill/>
          <a:ln>
            <a:noFill/>
          </a:ln>
        </p:spPr>
      </p:pic>
      <p:sp>
        <p:nvSpPr>
          <p:cNvPr id="273" name="Google Shape;273;p11"/>
          <p:cNvSpPr/>
          <p:nvPr/>
        </p:nvSpPr>
        <p:spPr>
          <a:xfrm flipH="1" rot="-5059947">
            <a:off x="2876091" y="-1974274"/>
            <a:ext cx="2898034" cy="7581095"/>
          </a:xfrm>
          <a:prstGeom prst="wedgeEllipseCallout">
            <a:avLst>
              <a:gd fmla="val 4393" name="adj1"/>
              <a:gd fmla="val 81861"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11"/>
          <p:cNvSpPr txBox="1"/>
          <p:nvPr/>
        </p:nvSpPr>
        <p:spPr>
          <a:xfrm>
            <a:off x="2540656" y="962482"/>
            <a:ext cx="3793474"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latin typeface="Calibri"/>
                <a:ea typeface="Calibri"/>
                <a:cs typeface="Calibri"/>
                <a:sym typeface="Calibri"/>
              </a:rPr>
              <a:t>So, let’s make </a:t>
            </a:r>
            <a:endParaRPr/>
          </a:p>
          <a:p>
            <a:pPr indent="0" lvl="0" marL="0" marR="0" rtl="0" algn="ctr">
              <a:spcBef>
                <a:spcPts val="0"/>
              </a:spcBef>
              <a:spcAft>
                <a:spcPts val="0"/>
              </a:spcAft>
              <a:buNone/>
            </a:pPr>
            <a:r>
              <a:rPr b="1" lang="en-US" sz="4800">
                <a:solidFill>
                  <a:schemeClr val="lt1"/>
                </a:solidFill>
                <a:latin typeface="Calibri"/>
                <a:ea typeface="Calibri"/>
                <a:cs typeface="Calibri"/>
                <a:sym typeface="Calibri"/>
              </a:rPr>
              <a:t>Lemon Power.</a:t>
            </a:r>
            <a:endParaRPr/>
          </a:p>
        </p:txBody>
      </p:sp>
      <p:sp>
        <p:nvSpPr>
          <p:cNvPr id="275" name="Google Shape;275;p11"/>
          <p:cNvSpPr/>
          <p:nvPr/>
        </p:nvSpPr>
        <p:spPr>
          <a:xfrm flipH="1" rot="-5569444">
            <a:off x="5449533" y="3971874"/>
            <a:ext cx="2058760" cy="3147026"/>
          </a:xfrm>
          <a:prstGeom prst="wedgeEllipseCallout">
            <a:avLst>
              <a:gd fmla="val 23917" name="adj1"/>
              <a:gd fmla="val -92589"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11"/>
          <p:cNvSpPr txBox="1"/>
          <p:nvPr/>
        </p:nvSpPr>
        <p:spPr>
          <a:xfrm>
            <a:off x="5453400" y="4807099"/>
            <a:ext cx="2013756"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latin typeface="Calibri"/>
                <a:ea typeface="Calibri"/>
                <a:cs typeface="Calibri"/>
                <a:sym typeface="Calibri"/>
              </a:rPr>
              <a:t>Lemon</a:t>
            </a:r>
            <a:br>
              <a:rPr b="1" lang="en-US" sz="4800">
                <a:solidFill>
                  <a:schemeClr val="lt1"/>
                </a:solidFill>
                <a:latin typeface="Calibri"/>
                <a:ea typeface="Calibri"/>
                <a:cs typeface="Calibri"/>
                <a:sym typeface="Calibri"/>
              </a:rPr>
            </a:br>
            <a:r>
              <a:rPr b="1" lang="en-US" sz="4800">
                <a:solidFill>
                  <a:schemeClr val="lt1"/>
                </a:solidFill>
                <a:latin typeface="Calibri"/>
                <a:ea typeface="Calibri"/>
                <a:cs typeface="Calibri"/>
                <a:sym typeface="Calibri"/>
              </a:rPr>
              <a:t>Power!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A cartoon character in a video game&#10;&#10;Description automatically generated" id="282" name="Google Shape;282;p1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http://www.clker.com/cliparts/B/0/N/4/a/0/sad-face-blue-two-hi.png" id="283" name="Google Shape;283;p12"/>
          <p:cNvPicPr preferRelativeResize="0"/>
          <p:nvPr/>
        </p:nvPicPr>
        <p:blipFill rotWithShape="1">
          <a:blip r:embed="rId4">
            <a:alphaModFix/>
          </a:blip>
          <a:srcRect b="0" l="0" r="0" t="0"/>
          <a:stretch/>
        </p:blipFill>
        <p:spPr>
          <a:xfrm>
            <a:off x="3062640" y="3516460"/>
            <a:ext cx="668062" cy="668062"/>
          </a:xfrm>
          <a:prstGeom prst="rect">
            <a:avLst/>
          </a:prstGeom>
          <a:noFill/>
          <a:ln>
            <a:noFill/>
          </a:ln>
        </p:spPr>
      </p:pic>
      <p:pic>
        <p:nvPicPr>
          <p:cNvPr descr="http://www.clker.com/cliparts/B/0/N/4/a/0/sad-face-blue-two-hi.png" id="284" name="Google Shape;284;p12"/>
          <p:cNvPicPr preferRelativeResize="0"/>
          <p:nvPr/>
        </p:nvPicPr>
        <p:blipFill rotWithShape="1">
          <a:blip r:embed="rId4">
            <a:alphaModFix/>
          </a:blip>
          <a:srcRect b="0" l="0" r="0" t="0"/>
          <a:stretch/>
        </p:blipFill>
        <p:spPr>
          <a:xfrm>
            <a:off x="5053044" y="4339578"/>
            <a:ext cx="668062" cy="668062"/>
          </a:xfrm>
          <a:prstGeom prst="rect">
            <a:avLst/>
          </a:prstGeom>
          <a:noFill/>
          <a:ln>
            <a:noFill/>
          </a:ln>
        </p:spPr>
      </p:pic>
      <p:pic>
        <p:nvPicPr>
          <p:cNvPr descr="http://www.clker.com/cliparts/B/0/N/4/a/0/sad-face-blue-two-hi.png" id="285" name="Google Shape;285;p12"/>
          <p:cNvPicPr preferRelativeResize="0"/>
          <p:nvPr/>
        </p:nvPicPr>
        <p:blipFill rotWithShape="1">
          <a:blip r:embed="rId4">
            <a:alphaModFix/>
          </a:blip>
          <a:srcRect b="0" l="0" r="0" t="0"/>
          <a:stretch/>
        </p:blipFill>
        <p:spPr>
          <a:xfrm>
            <a:off x="4540498" y="2459337"/>
            <a:ext cx="668062" cy="668062"/>
          </a:xfrm>
          <a:prstGeom prst="rect">
            <a:avLst/>
          </a:prstGeom>
          <a:noFill/>
          <a:ln>
            <a:noFill/>
          </a:ln>
        </p:spPr>
      </p:pic>
      <p:pic>
        <p:nvPicPr>
          <p:cNvPr descr="http://www.clker.com/cliparts/B/0/N/4/a/0/sad-face-blue-two-hi.png" id="286" name="Google Shape;286;p12"/>
          <p:cNvPicPr preferRelativeResize="0"/>
          <p:nvPr/>
        </p:nvPicPr>
        <p:blipFill rotWithShape="1">
          <a:blip r:embed="rId4">
            <a:alphaModFix/>
          </a:blip>
          <a:srcRect b="0" l="0" r="0" t="0"/>
          <a:stretch/>
        </p:blipFill>
        <p:spPr>
          <a:xfrm>
            <a:off x="5139469" y="5048829"/>
            <a:ext cx="668062" cy="668062"/>
          </a:xfrm>
          <a:prstGeom prst="rect">
            <a:avLst/>
          </a:prstGeom>
          <a:noFill/>
          <a:ln>
            <a:noFill/>
          </a:ln>
        </p:spPr>
      </p:pic>
      <p:pic>
        <p:nvPicPr>
          <p:cNvPr descr="http://www.clker.com/cliparts/B/0/N/4/a/0/sad-face-blue-two-hi.png" id="287" name="Google Shape;287;p12"/>
          <p:cNvPicPr preferRelativeResize="0"/>
          <p:nvPr/>
        </p:nvPicPr>
        <p:blipFill rotWithShape="1">
          <a:blip r:embed="rId4">
            <a:alphaModFix/>
          </a:blip>
          <a:srcRect b="0" l="0" r="0" t="0"/>
          <a:stretch/>
        </p:blipFill>
        <p:spPr>
          <a:xfrm>
            <a:off x="4450225" y="4561707"/>
            <a:ext cx="668062" cy="668062"/>
          </a:xfrm>
          <a:prstGeom prst="rect">
            <a:avLst/>
          </a:prstGeom>
          <a:noFill/>
          <a:ln>
            <a:noFill/>
          </a:ln>
        </p:spPr>
      </p:pic>
      <p:pic>
        <p:nvPicPr>
          <p:cNvPr descr="http://www.clker.com/cliparts/B/0/N/4/a/0/sad-face-blue-two-hi.png" id="288" name="Google Shape;288;p12"/>
          <p:cNvPicPr preferRelativeResize="0"/>
          <p:nvPr/>
        </p:nvPicPr>
        <p:blipFill rotWithShape="1">
          <a:blip r:embed="rId4">
            <a:alphaModFix/>
          </a:blip>
          <a:srcRect b="0" l="0" r="0" t="0"/>
          <a:stretch/>
        </p:blipFill>
        <p:spPr>
          <a:xfrm>
            <a:off x="5958632" y="3733408"/>
            <a:ext cx="668062" cy="668062"/>
          </a:xfrm>
          <a:prstGeom prst="rect">
            <a:avLst/>
          </a:prstGeom>
          <a:noFill/>
          <a:ln>
            <a:noFill/>
          </a:ln>
        </p:spPr>
      </p:pic>
      <p:pic>
        <p:nvPicPr>
          <p:cNvPr descr="http://www.clker.com/cliparts/B/0/N/4/a/0/sad-face-blue-two-hi.png" id="289" name="Google Shape;289;p12"/>
          <p:cNvPicPr preferRelativeResize="0"/>
          <p:nvPr/>
        </p:nvPicPr>
        <p:blipFill rotWithShape="1">
          <a:blip r:embed="rId4">
            <a:alphaModFix/>
          </a:blip>
          <a:srcRect b="0" l="0" r="0" t="0"/>
          <a:stretch/>
        </p:blipFill>
        <p:spPr>
          <a:xfrm>
            <a:off x="4105668" y="3345696"/>
            <a:ext cx="668062" cy="668062"/>
          </a:xfrm>
          <a:prstGeom prst="rect">
            <a:avLst/>
          </a:prstGeom>
          <a:noFill/>
          <a:ln>
            <a:noFill/>
          </a:ln>
        </p:spPr>
      </p:pic>
      <p:pic>
        <p:nvPicPr>
          <p:cNvPr descr="http://www.clker.com/cliparts/B/0/N/4/a/0/sad-face-blue-two-hi.png" id="290" name="Google Shape;290;p12"/>
          <p:cNvPicPr preferRelativeResize="0"/>
          <p:nvPr/>
        </p:nvPicPr>
        <p:blipFill rotWithShape="1">
          <a:blip r:embed="rId4">
            <a:alphaModFix/>
          </a:blip>
          <a:srcRect b="0" l="0" r="0" t="0"/>
          <a:stretch/>
        </p:blipFill>
        <p:spPr>
          <a:xfrm>
            <a:off x="5844278" y="5110637"/>
            <a:ext cx="668062" cy="668062"/>
          </a:xfrm>
          <a:prstGeom prst="rect">
            <a:avLst/>
          </a:prstGeom>
          <a:noFill/>
          <a:ln>
            <a:noFill/>
          </a:ln>
        </p:spPr>
      </p:pic>
      <p:pic>
        <p:nvPicPr>
          <p:cNvPr descr="http://www.clker.com/cliparts/B/0/N/4/a/0/sad-face-blue-two-hi.png" id="291" name="Google Shape;291;p12"/>
          <p:cNvPicPr preferRelativeResize="0"/>
          <p:nvPr/>
        </p:nvPicPr>
        <p:blipFill rotWithShape="1">
          <a:blip r:embed="rId4">
            <a:alphaModFix/>
          </a:blip>
          <a:srcRect b="0" l="0" r="0" t="0"/>
          <a:stretch/>
        </p:blipFill>
        <p:spPr>
          <a:xfrm>
            <a:off x="5387075" y="3483703"/>
            <a:ext cx="668062" cy="668062"/>
          </a:xfrm>
          <a:prstGeom prst="rect">
            <a:avLst/>
          </a:prstGeom>
          <a:noFill/>
          <a:ln>
            <a:noFill/>
          </a:ln>
        </p:spPr>
      </p:pic>
      <p:pic>
        <p:nvPicPr>
          <p:cNvPr descr="http://www.clker.com/cliparts/B/0/N/4/a/0/sad-face-blue-two-hi.png" id="292" name="Google Shape;292;p12"/>
          <p:cNvPicPr preferRelativeResize="0"/>
          <p:nvPr/>
        </p:nvPicPr>
        <p:blipFill rotWithShape="1">
          <a:blip r:embed="rId4">
            <a:alphaModFix/>
          </a:blip>
          <a:srcRect b="0" l="0" r="0" t="0"/>
          <a:stretch/>
        </p:blipFill>
        <p:spPr>
          <a:xfrm>
            <a:off x="4855601" y="3065473"/>
            <a:ext cx="668062" cy="668062"/>
          </a:xfrm>
          <a:prstGeom prst="rect">
            <a:avLst/>
          </a:prstGeom>
          <a:noFill/>
          <a:ln>
            <a:noFill/>
          </a:ln>
        </p:spPr>
      </p:pic>
      <p:pic>
        <p:nvPicPr>
          <p:cNvPr descr="http://www.clker.com/cliparts/B/0/N/4/a/0/sad-face-blue-two-hi.png" id="293" name="Google Shape;293;p12"/>
          <p:cNvPicPr preferRelativeResize="0"/>
          <p:nvPr/>
        </p:nvPicPr>
        <p:blipFill rotWithShape="1">
          <a:blip r:embed="rId4">
            <a:alphaModFix/>
          </a:blip>
          <a:srcRect b="0" l="0" r="0" t="0"/>
          <a:stretch/>
        </p:blipFill>
        <p:spPr>
          <a:xfrm>
            <a:off x="2286835" y="4218473"/>
            <a:ext cx="668062" cy="668062"/>
          </a:xfrm>
          <a:prstGeom prst="rect">
            <a:avLst/>
          </a:prstGeom>
          <a:noFill/>
          <a:ln>
            <a:noFill/>
          </a:ln>
        </p:spPr>
      </p:pic>
      <p:pic>
        <p:nvPicPr>
          <p:cNvPr descr="http://www.clker.com/cliparts/B/0/N/4/a/0/sad-face-blue-two-hi.png" id="294" name="Google Shape;294;p12"/>
          <p:cNvPicPr preferRelativeResize="0"/>
          <p:nvPr/>
        </p:nvPicPr>
        <p:blipFill rotWithShape="1">
          <a:blip r:embed="rId4">
            <a:alphaModFix/>
          </a:blip>
          <a:srcRect b="0" l="0" r="0" t="0"/>
          <a:stretch/>
        </p:blipFill>
        <p:spPr>
          <a:xfrm>
            <a:off x="4417604" y="5127177"/>
            <a:ext cx="668062" cy="668062"/>
          </a:xfrm>
          <a:prstGeom prst="rect">
            <a:avLst/>
          </a:prstGeom>
          <a:noFill/>
          <a:ln>
            <a:noFill/>
          </a:ln>
        </p:spPr>
      </p:pic>
      <p:pic>
        <p:nvPicPr>
          <p:cNvPr descr="http://www.clker.com/cliparts/B/0/N/4/a/0/sad-face-blue-two-hi.png" id="295" name="Google Shape;295;p12"/>
          <p:cNvPicPr preferRelativeResize="0"/>
          <p:nvPr/>
        </p:nvPicPr>
        <p:blipFill rotWithShape="1">
          <a:blip r:embed="rId4">
            <a:alphaModFix/>
          </a:blip>
          <a:srcRect b="0" l="0" r="0" t="0"/>
          <a:stretch/>
        </p:blipFill>
        <p:spPr>
          <a:xfrm>
            <a:off x="5750660" y="4493586"/>
            <a:ext cx="668062" cy="668062"/>
          </a:xfrm>
          <a:prstGeom prst="rect">
            <a:avLst/>
          </a:prstGeom>
          <a:noFill/>
          <a:ln>
            <a:noFill/>
          </a:ln>
        </p:spPr>
      </p:pic>
      <p:pic>
        <p:nvPicPr>
          <p:cNvPr descr="http://www.clker.com/cliparts/0/b/c/1/120657385441132693Arnoud999_Right_or_wrong_2.svg.med.png" id="296" name="Google Shape;296;p12"/>
          <p:cNvPicPr preferRelativeResize="0"/>
          <p:nvPr/>
        </p:nvPicPr>
        <p:blipFill rotWithShape="1">
          <a:blip r:embed="rId5">
            <a:alphaModFix/>
          </a:blip>
          <a:srcRect b="0" l="0" r="0" t="0"/>
          <a:stretch/>
        </p:blipFill>
        <p:spPr>
          <a:xfrm>
            <a:off x="3854639" y="3766406"/>
            <a:ext cx="668062" cy="668062"/>
          </a:xfrm>
          <a:prstGeom prst="rect">
            <a:avLst/>
          </a:prstGeom>
          <a:noFill/>
          <a:ln>
            <a:noFill/>
          </a:ln>
        </p:spPr>
      </p:pic>
      <p:pic>
        <p:nvPicPr>
          <p:cNvPr descr="http://www.clker.com/cliparts/0/b/c/1/120657385441132693Arnoud999_Right_or_wrong_2.svg.med.png" id="297" name="Google Shape;297;p12"/>
          <p:cNvPicPr preferRelativeResize="0"/>
          <p:nvPr/>
        </p:nvPicPr>
        <p:blipFill rotWithShape="1">
          <a:blip r:embed="rId5">
            <a:alphaModFix/>
          </a:blip>
          <a:srcRect b="0" l="0" r="0" t="0"/>
          <a:stretch/>
        </p:blipFill>
        <p:spPr>
          <a:xfrm>
            <a:off x="4893235" y="3754037"/>
            <a:ext cx="668062" cy="668062"/>
          </a:xfrm>
          <a:prstGeom prst="rect">
            <a:avLst/>
          </a:prstGeom>
          <a:noFill/>
          <a:ln>
            <a:noFill/>
          </a:ln>
        </p:spPr>
      </p:pic>
      <p:pic>
        <p:nvPicPr>
          <p:cNvPr descr="http://www.clker.com/cliparts/0/b/c/1/120657385441132693Arnoud999_Right_or_wrong_2.svg.med.png" id="298" name="Google Shape;298;p12"/>
          <p:cNvPicPr preferRelativeResize="0"/>
          <p:nvPr/>
        </p:nvPicPr>
        <p:blipFill rotWithShape="1">
          <a:blip r:embed="rId5">
            <a:alphaModFix/>
          </a:blip>
          <a:srcRect b="0" l="0" r="0" t="0"/>
          <a:stretch/>
        </p:blipFill>
        <p:spPr>
          <a:xfrm>
            <a:off x="5664914" y="2864844"/>
            <a:ext cx="668062" cy="668062"/>
          </a:xfrm>
          <a:prstGeom prst="rect">
            <a:avLst/>
          </a:prstGeom>
          <a:noFill/>
          <a:ln>
            <a:noFill/>
          </a:ln>
        </p:spPr>
      </p:pic>
      <p:pic>
        <p:nvPicPr>
          <p:cNvPr descr="http://www.clker.com/cliparts/0/b/c/1/120657385441132693Arnoud999_Right_or_wrong_2.svg.med.png" id="299" name="Google Shape;299;p12"/>
          <p:cNvPicPr preferRelativeResize="0"/>
          <p:nvPr/>
        </p:nvPicPr>
        <p:blipFill rotWithShape="1">
          <a:blip r:embed="rId5">
            <a:alphaModFix/>
          </a:blip>
          <a:srcRect b="0" l="0" r="0" t="0"/>
          <a:stretch/>
        </p:blipFill>
        <p:spPr>
          <a:xfrm>
            <a:off x="3348615" y="5064681"/>
            <a:ext cx="668062" cy="668062"/>
          </a:xfrm>
          <a:prstGeom prst="rect">
            <a:avLst/>
          </a:prstGeom>
          <a:noFill/>
          <a:ln>
            <a:noFill/>
          </a:ln>
        </p:spPr>
      </p:pic>
      <p:pic>
        <p:nvPicPr>
          <p:cNvPr descr="http://www.clker.com/cliparts/0/b/c/1/120657385441132693Arnoud999_Right_or_wrong_2.svg.med.png" id="300" name="Google Shape;300;p12"/>
          <p:cNvPicPr preferRelativeResize="0"/>
          <p:nvPr/>
        </p:nvPicPr>
        <p:blipFill rotWithShape="1">
          <a:blip r:embed="rId5">
            <a:alphaModFix/>
          </a:blip>
          <a:srcRect b="0" l="0" r="0" t="0"/>
          <a:stretch/>
        </p:blipFill>
        <p:spPr>
          <a:xfrm>
            <a:off x="3693237" y="4602638"/>
            <a:ext cx="668062" cy="668062"/>
          </a:xfrm>
          <a:prstGeom prst="rect">
            <a:avLst/>
          </a:prstGeom>
          <a:noFill/>
          <a:ln>
            <a:noFill/>
          </a:ln>
        </p:spPr>
      </p:pic>
      <p:pic>
        <p:nvPicPr>
          <p:cNvPr descr="http://www.clker.com/cliparts/0/b/c/1/120657385441132693Arnoud999_Right_or_wrong_2.svg.med.png" id="301" name="Google Shape;301;p12"/>
          <p:cNvPicPr preferRelativeResize="0"/>
          <p:nvPr/>
        </p:nvPicPr>
        <p:blipFill rotWithShape="1">
          <a:blip r:embed="rId5">
            <a:alphaModFix/>
          </a:blip>
          <a:srcRect b="0" l="0" r="0" t="0"/>
          <a:stretch/>
        </p:blipFill>
        <p:spPr>
          <a:xfrm>
            <a:off x="2816043" y="4172357"/>
            <a:ext cx="668062" cy="668062"/>
          </a:xfrm>
          <a:prstGeom prst="rect">
            <a:avLst/>
          </a:prstGeom>
          <a:noFill/>
          <a:ln>
            <a:noFill/>
          </a:ln>
        </p:spPr>
      </p:pic>
      <p:pic>
        <p:nvPicPr>
          <p:cNvPr descr="http://www.clker.com/cliparts/0/b/c/1/120657385441132693Arnoud999_Right_or_wrong_2.svg.med.png" id="302" name="Google Shape;302;p12"/>
          <p:cNvPicPr preferRelativeResize="0"/>
          <p:nvPr/>
        </p:nvPicPr>
        <p:blipFill rotWithShape="1">
          <a:blip r:embed="rId5">
            <a:alphaModFix/>
          </a:blip>
          <a:srcRect b="0" l="0" r="0" t="0"/>
          <a:stretch/>
        </p:blipFill>
        <p:spPr>
          <a:xfrm>
            <a:off x="3210605" y="2796537"/>
            <a:ext cx="668062" cy="668062"/>
          </a:xfrm>
          <a:prstGeom prst="rect">
            <a:avLst/>
          </a:prstGeom>
          <a:noFill/>
          <a:ln>
            <a:noFill/>
          </a:ln>
        </p:spPr>
      </p:pic>
      <p:pic>
        <p:nvPicPr>
          <p:cNvPr descr="http://www.clker.com/cliparts/0/b/c/1/120657385441132693Arnoud999_Right_or_wrong_2.svg.med.png" id="303" name="Google Shape;303;p12"/>
          <p:cNvPicPr preferRelativeResize="0"/>
          <p:nvPr/>
        </p:nvPicPr>
        <p:blipFill rotWithShape="1">
          <a:blip r:embed="rId5">
            <a:alphaModFix/>
          </a:blip>
          <a:srcRect b="0" l="0" r="0" t="0"/>
          <a:stretch/>
        </p:blipFill>
        <p:spPr>
          <a:xfrm>
            <a:off x="3802237" y="2709026"/>
            <a:ext cx="668062" cy="668062"/>
          </a:xfrm>
          <a:prstGeom prst="rect">
            <a:avLst/>
          </a:prstGeom>
          <a:noFill/>
          <a:ln>
            <a:noFill/>
          </a:ln>
        </p:spPr>
      </p:pic>
      <p:pic>
        <p:nvPicPr>
          <p:cNvPr descr="http://www.clker.com/cliparts/0/b/c/1/120657385441132693Arnoud999_Right_or_wrong_2.svg.med.png" id="304" name="Google Shape;304;p12"/>
          <p:cNvPicPr preferRelativeResize="0"/>
          <p:nvPr/>
        </p:nvPicPr>
        <p:blipFill rotWithShape="1">
          <a:blip r:embed="rId5">
            <a:alphaModFix/>
          </a:blip>
          <a:srcRect b="0" l="0" r="0" t="0"/>
          <a:stretch/>
        </p:blipFill>
        <p:spPr>
          <a:xfrm>
            <a:off x="6466885" y="4255007"/>
            <a:ext cx="668062" cy="668062"/>
          </a:xfrm>
          <a:prstGeom prst="rect">
            <a:avLst/>
          </a:prstGeom>
          <a:noFill/>
          <a:ln>
            <a:noFill/>
          </a:ln>
        </p:spPr>
      </p:pic>
      <p:sp>
        <p:nvSpPr>
          <p:cNvPr id="305" name="Google Shape;305;p12"/>
          <p:cNvSpPr txBox="1"/>
          <p:nvPr/>
        </p:nvSpPr>
        <p:spPr>
          <a:xfrm>
            <a:off x="1677235" y="516441"/>
            <a:ext cx="66095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Lemons are filled with electrons. And we know how to get them out. </a:t>
            </a:r>
            <a:endParaRPr/>
          </a:p>
        </p:txBody>
      </p:sp>
      <p:sp>
        <p:nvSpPr>
          <p:cNvPr id="306" name="Google Shape;306;p12"/>
          <p:cNvSpPr/>
          <p:nvPr/>
        </p:nvSpPr>
        <p:spPr>
          <a:xfrm>
            <a:off x="6418722" y="1375719"/>
            <a:ext cx="1637883"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Zinc Nail</a:t>
            </a:r>
            <a:endParaRPr/>
          </a:p>
        </p:txBody>
      </p:sp>
      <p:sp>
        <p:nvSpPr>
          <p:cNvPr id="307" name="Google Shape;307;p12"/>
          <p:cNvSpPr/>
          <p:nvPr/>
        </p:nvSpPr>
        <p:spPr>
          <a:xfrm flipH="1">
            <a:off x="1157505" y="1287510"/>
            <a:ext cx="1797392"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Copper Nail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A cartoon lemon with a needle in the middle of it&#10;&#10;Description automatically generated" id="313" name="Google Shape;313;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4" name="Google Shape;314;p13"/>
          <p:cNvSpPr txBox="1"/>
          <p:nvPr/>
        </p:nvSpPr>
        <p:spPr>
          <a:xfrm>
            <a:off x="219137" y="203199"/>
            <a:ext cx="8655062"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When we insert the nails in to the lemon, the copper nail attracts all the negative electrons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while the zinc nail attracts all the positive ones. </a:t>
            </a:r>
            <a:endParaRPr/>
          </a:p>
        </p:txBody>
      </p:sp>
      <p:sp>
        <p:nvSpPr>
          <p:cNvPr id="315" name="Google Shape;315;p13"/>
          <p:cNvSpPr/>
          <p:nvPr/>
        </p:nvSpPr>
        <p:spPr>
          <a:xfrm>
            <a:off x="5889401" y="1472905"/>
            <a:ext cx="1637883"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Zinc Nail</a:t>
            </a:r>
            <a:endParaRPr/>
          </a:p>
        </p:txBody>
      </p:sp>
      <p:sp>
        <p:nvSpPr>
          <p:cNvPr id="316" name="Google Shape;316;p13"/>
          <p:cNvSpPr/>
          <p:nvPr/>
        </p:nvSpPr>
        <p:spPr>
          <a:xfrm flipH="1">
            <a:off x="1983558" y="1472938"/>
            <a:ext cx="1797392"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Copper Nail</a:t>
            </a:r>
            <a:endParaRPr/>
          </a:p>
        </p:txBody>
      </p:sp>
      <p:pic>
        <p:nvPicPr>
          <p:cNvPr descr="http://www.clker.com/cliparts/0/b/c/1/120657385441132693Arnoud999_Right_or_wrong_2.svg.med.png" id="317" name="Google Shape;317;p13"/>
          <p:cNvPicPr preferRelativeResize="0"/>
          <p:nvPr/>
        </p:nvPicPr>
        <p:blipFill rotWithShape="1">
          <a:blip r:embed="rId4">
            <a:alphaModFix/>
          </a:blip>
          <a:srcRect b="0" l="0" r="0" t="0"/>
          <a:stretch/>
        </p:blipFill>
        <p:spPr>
          <a:xfrm>
            <a:off x="5961577" y="3398507"/>
            <a:ext cx="668062" cy="668062"/>
          </a:xfrm>
          <a:prstGeom prst="rect">
            <a:avLst/>
          </a:prstGeom>
          <a:noFill/>
          <a:ln>
            <a:noFill/>
          </a:ln>
        </p:spPr>
      </p:pic>
      <p:pic>
        <p:nvPicPr>
          <p:cNvPr descr="http://www.clker.com/cliparts/0/b/c/1/120657385441132693Arnoud999_Right_or_wrong_2.svg.med.png" id="318" name="Google Shape;318;p13"/>
          <p:cNvPicPr preferRelativeResize="0"/>
          <p:nvPr/>
        </p:nvPicPr>
        <p:blipFill rotWithShape="1">
          <a:blip r:embed="rId4">
            <a:alphaModFix/>
          </a:blip>
          <a:srcRect b="0" l="0" r="0" t="0"/>
          <a:stretch/>
        </p:blipFill>
        <p:spPr>
          <a:xfrm>
            <a:off x="5130021" y="3185703"/>
            <a:ext cx="668062" cy="668062"/>
          </a:xfrm>
          <a:prstGeom prst="rect">
            <a:avLst/>
          </a:prstGeom>
          <a:noFill/>
          <a:ln>
            <a:noFill/>
          </a:ln>
        </p:spPr>
      </p:pic>
      <p:pic>
        <p:nvPicPr>
          <p:cNvPr descr="http://www.clker.com/cliparts/0/b/c/1/120657385441132693Arnoud999_Right_or_wrong_2.svg.med.png" id="319" name="Google Shape;319;p13"/>
          <p:cNvPicPr preferRelativeResize="0"/>
          <p:nvPr/>
        </p:nvPicPr>
        <p:blipFill rotWithShape="1">
          <a:blip r:embed="rId4">
            <a:alphaModFix/>
          </a:blip>
          <a:srcRect b="0" l="0" r="0" t="0"/>
          <a:stretch/>
        </p:blipFill>
        <p:spPr>
          <a:xfrm>
            <a:off x="6859222" y="3623588"/>
            <a:ext cx="668062" cy="668062"/>
          </a:xfrm>
          <a:prstGeom prst="rect">
            <a:avLst/>
          </a:prstGeom>
          <a:noFill/>
          <a:ln>
            <a:noFill/>
          </a:ln>
        </p:spPr>
      </p:pic>
      <p:pic>
        <p:nvPicPr>
          <p:cNvPr descr="http://www.clker.com/cliparts/0/b/c/1/120657385441132693Arnoud999_Right_or_wrong_2.svg.med.png" id="320" name="Google Shape;320;p13"/>
          <p:cNvPicPr preferRelativeResize="0"/>
          <p:nvPr/>
        </p:nvPicPr>
        <p:blipFill rotWithShape="1">
          <a:blip r:embed="rId4">
            <a:alphaModFix/>
          </a:blip>
          <a:srcRect b="0" l="0" r="0" t="0"/>
          <a:stretch/>
        </p:blipFill>
        <p:spPr>
          <a:xfrm>
            <a:off x="6544630" y="4197027"/>
            <a:ext cx="730803" cy="730803"/>
          </a:xfrm>
          <a:prstGeom prst="rect">
            <a:avLst/>
          </a:prstGeom>
          <a:noFill/>
          <a:ln>
            <a:noFill/>
          </a:ln>
        </p:spPr>
      </p:pic>
      <p:pic>
        <p:nvPicPr>
          <p:cNvPr descr="http://www.clker.com/cliparts/0/b/c/1/120657385441132693Arnoud999_Right_or_wrong_2.svg.med.png" id="321" name="Google Shape;321;p13"/>
          <p:cNvPicPr preferRelativeResize="0"/>
          <p:nvPr/>
        </p:nvPicPr>
        <p:blipFill rotWithShape="1">
          <a:blip r:embed="rId4">
            <a:alphaModFix/>
          </a:blip>
          <a:srcRect b="0" l="0" r="0" t="0"/>
          <a:stretch/>
        </p:blipFill>
        <p:spPr>
          <a:xfrm>
            <a:off x="5624291" y="3459493"/>
            <a:ext cx="668062" cy="668062"/>
          </a:xfrm>
          <a:prstGeom prst="rect">
            <a:avLst/>
          </a:prstGeom>
          <a:noFill/>
          <a:ln>
            <a:noFill/>
          </a:ln>
        </p:spPr>
      </p:pic>
      <p:pic>
        <p:nvPicPr>
          <p:cNvPr descr="http://www.clker.com/cliparts/0/b/c/1/120657385441132693Arnoud999_Right_or_wrong_2.svg.med.png" id="322" name="Google Shape;322;p13"/>
          <p:cNvPicPr preferRelativeResize="0"/>
          <p:nvPr/>
        </p:nvPicPr>
        <p:blipFill rotWithShape="1">
          <a:blip r:embed="rId4">
            <a:alphaModFix/>
          </a:blip>
          <a:srcRect b="0" l="0" r="0" t="0"/>
          <a:stretch/>
        </p:blipFill>
        <p:spPr>
          <a:xfrm>
            <a:off x="6084248" y="3987961"/>
            <a:ext cx="668062" cy="668062"/>
          </a:xfrm>
          <a:prstGeom prst="rect">
            <a:avLst/>
          </a:prstGeom>
          <a:noFill/>
          <a:ln>
            <a:noFill/>
          </a:ln>
        </p:spPr>
      </p:pic>
      <p:pic>
        <p:nvPicPr>
          <p:cNvPr descr="http://www.clker.com/cliparts/0/b/c/1/120657385441132693Arnoud999_Right_or_wrong_2.svg.med.png" id="323" name="Google Shape;323;p13"/>
          <p:cNvPicPr preferRelativeResize="0"/>
          <p:nvPr/>
        </p:nvPicPr>
        <p:blipFill rotWithShape="1">
          <a:blip r:embed="rId4">
            <a:alphaModFix/>
          </a:blip>
          <a:srcRect b="0" l="0" r="0" t="0"/>
          <a:stretch/>
        </p:blipFill>
        <p:spPr>
          <a:xfrm>
            <a:off x="5464052" y="3952443"/>
            <a:ext cx="668062" cy="668062"/>
          </a:xfrm>
          <a:prstGeom prst="rect">
            <a:avLst/>
          </a:prstGeom>
          <a:noFill/>
          <a:ln>
            <a:noFill/>
          </a:ln>
        </p:spPr>
      </p:pic>
      <p:pic>
        <p:nvPicPr>
          <p:cNvPr descr="http://www.clker.com/cliparts/0/b/c/1/120657385441132693Arnoud999_Right_or_wrong_2.svg.med.png" id="324" name="Google Shape;324;p13"/>
          <p:cNvPicPr preferRelativeResize="0"/>
          <p:nvPr/>
        </p:nvPicPr>
        <p:blipFill rotWithShape="1">
          <a:blip r:embed="rId4">
            <a:alphaModFix/>
          </a:blip>
          <a:srcRect b="0" l="0" r="0" t="0"/>
          <a:stretch/>
        </p:blipFill>
        <p:spPr>
          <a:xfrm>
            <a:off x="5069432" y="3665557"/>
            <a:ext cx="668062" cy="668062"/>
          </a:xfrm>
          <a:prstGeom prst="rect">
            <a:avLst/>
          </a:prstGeom>
          <a:noFill/>
          <a:ln>
            <a:noFill/>
          </a:ln>
        </p:spPr>
      </p:pic>
      <p:pic>
        <p:nvPicPr>
          <p:cNvPr descr="http://www.clker.com/cliparts/0/b/c/1/120657385441132693Arnoud999_Right_or_wrong_2.svg.med.png" id="325" name="Google Shape;325;p13"/>
          <p:cNvPicPr preferRelativeResize="0"/>
          <p:nvPr/>
        </p:nvPicPr>
        <p:blipFill rotWithShape="1">
          <a:blip r:embed="rId4">
            <a:alphaModFix/>
          </a:blip>
          <a:srcRect b="0" l="0" r="0" t="0"/>
          <a:stretch/>
        </p:blipFill>
        <p:spPr>
          <a:xfrm>
            <a:off x="5627279" y="4387652"/>
            <a:ext cx="668062" cy="668062"/>
          </a:xfrm>
          <a:prstGeom prst="rect">
            <a:avLst/>
          </a:prstGeom>
          <a:noFill/>
          <a:ln>
            <a:noFill/>
          </a:ln>
        </p:spPr>
      </p:pic>
      <p:pic>
        <p:nvPicPr>
          <p:cNvPr descr="http://www.clker.com/cliparts/0/b/c/1/120657385441132693Arnoud999_Right_or_wrong_2.svg.med.png" id="326" name="Google Shape;326;p13"/>
          <p:cNvPicPr preferRelativeResize="0"/>
          <p:nvPr/>
        </p:nvPicPr>
        <p:blipFill rotWithShape="1">
          <a:blip r:embed="rId4">
            <a:alphaModFix/>
          </a:blip>
          <a:srcRect b="0" l="0" r="0" t="0"/>
          <a:stretch/>
        </p:blipFill>
        <p:spPr>
          <a:xfrm>
            <a:off x="6351800" y="3046038"/>
            <a:ext cx="668062" cy="668062"/>
          </a:xfrm>
          <a:prstGeom prst="rect">
            <a:avLst/>
          </a:prstGeom>
          <a:noFill/>
          <a:ln>
            <a:noFill/>
          </a:ln>
        </p:spPr>
      </p:pic>
      <p:pic>
        <p:nvPicPr>
          <p:cNvPr descr="http://www.clker.com/cliparts/B/0/N/4/a/0/sad-face-blue-two-hi.png" id="327" name="Google Shape;327;p13"/>
          <p:cNvPicPr preferRelativeResize="0"/>
          <p:nvPr/>
        </p:nvPicPr>
        <p:blipFill rotWithShape="1">
          <a:blip r:embed="rId5">
            <a:alphaModFix/>
          </a:blip>
          <a:srcRect b="0" l="0" r="0" t="0"/>
          <a:stretch/>
        </p:blipFill>
        <p:spPr>
          <a:xfrm>
            <a:off x="2892930" y="2650760"/>
            <a:ext cx="668062" cy="668062"/>
          </a:xfrm>
          <a:prstGeom prst="rect">
            <a:avLst/>
          </a:prstGeom>
          <a:noFill/>
          <a:ln>
            <a:noFill/>
          </a:ln>
        </p:spPr>
      </p:pic>
      <p:pic>
        <p:nvPicPr>
          <p:cNvPr descr="http://www.clker.com/cliparts/B/0/N/4/a/0/sad-face-blue-two-hi.png" id="328" name="Google Shape;328;p13"/>
          <p:cNvPicPr preferRelativeResize="0"/>
          <p:nvPr/>
        </p:nvPicPr>
        <p:blipFill rotWithShape="1">
          <a:blip r:embed="rId5">
            <a:alphaModFix/>
          </a:blip>
          <a:srcRect b="0" l="0" r="0" t="0"/>
          <a:stretch/>
        </p:blipFill>
        <p:spPr>
          <a:xfrm>
            <a:off x="3118841" y="3094969"/>
            <a:ext cx="668062" cy="668062"/>
          </a:xfrm>
          <a:prstGeom prst="rect">
            <a:avLst/>
          </a:prstGeom>
          <a:noFill/>
          <a:ln>
            <a:noFill/>
          </a:ln>
        </p:spPr>
      </p:pic>
      <p:pic>
        <p:nvPicPr>
          <p:cNvPr descr="http://www.clker.com/cliparts/B/0/N/4/a/0/sad-face-blue-two-hi.png" id="329" name="Google Shape;329;p13"/>
          <p:cNvPicPr preferRelativeResize="0"/>
          <p:nvPr/>
        </p:nvPicPr>
        <p:blipFill rotWithShape="1">
          <a:blip r:embed="rId5">
            <a:alphaModFix/>
          </a:blip>
          <a:srcRect b="0" l="0" r="0" t="0"/>
          <a:stretch/>
        </p:blipFill>
        <p:spPr>
          <a:xfrm>
            <a:off x="2741419" y="3495419"/>
            <a:ext cx="668062" cy="668062"/>
          </a:xfrm>
          <a:prstGeom prst="rect">
            <a:avLst/>
          </a:prstGeom>
          <a:noFill/>
          <a:ln>
            <a:noFill/>
          </a:ln>
        </p:spPr>
      </p:pic>
      <p:pic>
        <p:nvPicPr>
          <p:cNvPr descr="http://www.clker.com/cliparts/B/0/N/4/a/0/sad-face-blue-two-hi.png" id="330" name="Google Shape;330;p13"/>
          <p:cNvPicPr preferRelativeResize="0"/>
          <p:nvPr/>
        </p:nvPicPr>
        <p:blipFill rotWithShape="1">
          <a:blip r:embed="rId5">
            <a:alphaModFix/>
          </a:blip>
          <a:srcRect b="0" l="0" r="0" t="0"/>
          <a:stretch/>
        </p:blipFill>
        <p:spPr>
          <a:xfrm>
            <a:off x="2073357" y="3987961"/>
            <a:ext cx="668062" cy="668062"/>
          </a:xfrm>
          <a:prstGeom prst="rect">
            <a:avLst/>
          </a:prstGeom>
          <a:noFill/>
          <a:ln>
            <a:noFill/>
          </a:ln>
        </p:spPr>
      </p:pic>
      <p:pic>
        <p:nvPicPr>
          <p:cNvPr descr="http://www.clker.com/cliparts/B/0/N/4/a/0/sad-face-blue-two-hi.png" id="331" name="Google Shape;331;p13"/>
          <p:cNvPicPr preferRelativeResize="0"/>
          <p:nvPr/>
        </p:nvPicPr>
        <p:blipFill rotWithShape="1">
          <a:blip r:embed="rId5">
            <a:alphaModFix/>
          </a:blip>
          <a:srcRect b="0" l="0" r="0" t="0"/>
          <a:stretch/>
        </p:blipFill>
        <p:spPr>
          <a:xfrm>
            <a:off x="2999544" y="3952443"/>
            <a:ext cx="668062" cy="668062"/>
          </a:xfrm>
          <a:prstGeom prst="rect">
            <a:avLst/>
          </a:prstGeom>
          <a:noFill/>
          <a:ln>
            <a:noFill/>
          </a:ln>
        </p:spPr>
      </p:pic>
      <p:pic>
        <p:nvPicPr>
          <p:cNvPr descr="http://www.clker.com/cliparts/B/0/N/4/a/0/sad-face-blue-two-hi.png" id="332" name="Google Shape;332;p13"/>
          <p:cNvPicPr preferRelativeResize="0"/>
          <p:nvPr/>
        </p:nvPicPr>
        <p:blipFill rotWithShape="1">
          <a:blip r:embed="rId5">
            <a:alphaModFix/>
          </a:blip>
          <a:srcRect b="0" l="0" r="0" t="0"/>
          <a:stretch/>
        </p:blipFill>
        <p:spPr>
          <a:xfrm>
            <a:off x="1850820" y="3380069"/>
            <a:ext cx="668062" cy="668062"/>
          </a:xfrm>
          <a:prstGeom prst="rect">
            <a:avLst/>
          </a:prstGeom>
          <a:noFill/>
          <a:ln>
            <a:noFill/>
          </a:ln>
        </p:spPr>
      </p:pic>
      <p:pic>
        <p:nvPicPr>
          <p:cNvPr descr="http://www.clker.com/cliparts/B/0/N/4/a/0/sad-face-blue-two-hi.png" id="333" name="Google Shape;333;p13"/>
          <p:cNvPicPr preferRelativeResize="0"/>
          <p:nvPr/>
        </p:nvPicPr>
        <p:blipFill rotWithShape="1">
          <a:blip r:embed="rId5">
            <a:alphaModFix/>
          </a:blip>
          <a:srcRect b="0" l="0" r="0" t="0"/>
          <a:stretch/>
        </p:blipFill>
        <p:spPr>
          <a:xfrm>
            <a:off x="2665513" y="2917058"/>
            <a:ext cx="668062" cy="668062"/>
          </a:xfrm>
          <a:prstGeom prst="rect">
            <a:avLst/>
          </a:prstGeom>
          <a:noFill/>
          <a:ln>
            <a:noFill/>
          </a:ln>
        </p:spPr>
      </p:pic>
      <p:pic>
        <p:nvPicPr>
          <p:cNvPr descr="http://www.clker.com/cliparts/B/0/N/4/a/0/sad-face-blue-two-hi.png" id="334" name="Google Shape;334;p13"/>
          <p:cNvPicPr preferRelativeResize="0"/>
          <p:nvPr/>
        </p:nvPicPr>
        <p:blipFill rotWithShape="1">
          <a:blip r:embed="rId5">
            <a:alphaModFix/>
          </a:blip>
          <a:srcRect b="0" l="0" r="0" t="0"/>
          <a:stretch/>
        </p:blipFill>
        <p:spPr>
          <a:xfrm>
            <a:off x="2974322" y="3811223"/>
            <a:ext cx="668062" cy="668062"/>
          </a:xfrm>
          <a:prstGeom prst="rect">
            <a:avLst/>
          </a:prstGeom>
          <a:noFill/>
          <a:ln>
            <a:noFill/>
          </a:ln>
        </p:spPr>
      </p:pic>
      <p:pic>
        <p:nvPicPr>
          <p:cNvPr descr="http://www.clker.com/cliparts/B/0/N/4/a/0/sad-face-blue-two-hi.png" id="335" name="Google Shape;335;p13"/>
          <p:cNvPicPr preferRelativeResize="0"/>
          <p:nvPr/>
        </p:nvPicPr>
        <p:blipFill rotWithShape="1">
          <a:blip r:embed="rId5">
            <a:alphaModFix/>
          </a:blip>
          <a:srcRect b="0" l="0" r="0" t="0"/>
          <a:stretch/>
        </p:blipFill>
        <p:spPr>
          <a:xfrm>
            <a:off x="2570543" y="4417542"/>
            <a:ext cx="668062" cy="668062"/>
          </a:xfrm>
          <a:prstGeom prst="rect">
            <a:avLst/>
          </a:prstGeom>
          <a:noFill/>
          <a:ln>
            <a:noFill/>
          </a:ln>
        </p:spPr>
      </p:pic>
      <p:pic>
        <p:nvPicPr>
          <p:cNvPr descr="http://www.clker.com/cliparts/B/0/N/4/a/0/sad-face-blue-two-hi.png" id="336" name="Google Shape;336;p13"/>
          <p:cNvPicPr preferRelativeResize="0"/>
          <p:nvPr/>
        </p:nvPicPr>
        <p:blipFill rotWithShape="1">
          <a:blip r:embed="rId5">
            <a:alphaModFix/>
          </a:blip>
          <a:srcRect b="0" l="0" r="0" t="0"/>
          <a:stretch/>
        </p:blipFill>
        <p:spPr>
          <a:xfrm>
            <a:off x="3574211" y="3251089"/>
            <a:ext cx="668062" cy="6680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A cartoon lemon with a needle in the middle of it&#10;&#10;Description automatically generated" id="342" name="Google Shape;342;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3" name="Google Shape;343;p14"/>
          <p:cNvSpPr txBox="1"/>
          <p:nvPr/>
        </p:nvSpPr>
        <p:spPr>
          <a:xfrm>
            <a:off x="219137" y="203199"/>
            <a:ext cx="6908558"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makes the Copper nail attract Positive electrons (opposites attract)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and the Zinc nail attract negative electrons.</a:t>
            </a:r>
            <a:endParaRPr/>
          </a:p>
        </p:txBody>
      </p:sp>
      <p:sp>
        <p:nvSpPr>
          <p:cNvPr id="344" name="Google Shape;344;p14"/>
          <p:cNvSpPr/>
          <p:nvPr/>
        </p:nvSpPr>
        <p:spPr>
          <a:xfrm>
            <a:off x="5545512" y="1334530"/>
            <a:ext cx="1637883"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Zinc Nail</a:t>
            </a:r>
            <a:endParaRPr/>
          </a:p>
        </p:txBody>
      </p:sp>
      <p:sp>
        <p:nvSpPr>
          <p:cNvPr id="345" name="Google Shape;345;p14"/>
          <p:cNvSpPr/>
          <p:nvPr/>
        </p:nvSpPr>
        <p:spPr>
          <a:xfrm flipH="1">
            <a:off x="2409657" y="1334530"/>
            <a:ext cx="1797392"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Copper Nail</a:t>
            </a:r>
            <a:endParaRPr/>
          </a:p>
        </p:txBody>
      </p:sp>
      <p:pic>
        <p:nvPicPr>
          <p:cNvPr descr="http://www.clker.com/cliparts/0/b/c/1/120657385441132693Arnoud999_Right_or_wrong_2.svg.med.png" id="346" name="Google Shape;346;p14"/>
          <p:cNvPicPr preferRelativeResize="0"/>
          <p:nvPr/>
        </p:nvPicPr>
        <p:blipFill rotWithShape="1">
          <a:blip r:embed="rId4">
            <a:alphaModFix/>
          </a:blip>
          <a:srcRect b="0" l="0" r="0" t="0"/>
          <a:stretch/>
        </p:blipFill>
        <p:spPr>
          <a:xfrm>
            <a:off x="6513181" y="3292884"/>
            <a:ext cx="668062" cy="668062"/>
          </a:xfrm>
          <a:prstGeom prst="rect">
            <a:avLst/>
          </a:prstGeom>
          <a:noFill/>
          <a:ln>
            <a:noFill/>
          </a:ln>
        </p:spPr>
      </p:pic>
      <p:pic>
        <p:nvPicPr>
          <p:cNvPr descr="http://www.clker.com/cliparts/0/b/c/1/120657385441132693Arnoud999_Right_or_wrong_2.svg.med.png" id="347" name="Google Shape;347;p14"/>
          <p:cNvPicPr preferRelativeResize="0"/>
          <p:nvPr/>
        </p:nvPicPr>
        <p:blipFill rotWithShape="1">
          <a:blip r:embed="rId4">
            <a:alphaModFix/>
          </a:blip>
          <a:srcRect b="0" l="0" r="0" t="0"/>
          <a:stretch/>
        </p:blipFill>
        <p:spPr>
          <a:xfrm>
            <a:off x="5870668" y="3010120"/>
            <a:ext cx="668062" cy="668062"/>
          </a:xfrm>
          <a:prstGeom prst="rect">
            <a:avLst/>
          </a:prstGeom>
          <a:noFill/>
          <a:ln>
            <a:noFill/>
          </a:ln>
        </p:spPr>
      </p:pic>
      <p:pic>
        <p:nvPicPr>
          <p:cNvPr descr="http://www.clker.com/cliparts/0/b/c/1/120657385441132693Arnoud999_Right_or_wrong_2.svg.med.png" id="348" name="Google Shape;348;p14"/>
          <p:cNvPicPr preferRelativeResize="0"/>
          <p:nvPr/>
        </p:nvPicPr>
        <p:blipFill rotWithShape="1">
          <a:blip r:embed="rId4">
            <a:alphaModFix/>
          </a:blip>
          <a:srcRect b="0" l="0" r="0" t="0"/>
          <a:stretch/>
        </p:blipFill>
        <p:spPr>
          <a:xfrm>
            <a:off x="6155632" y="3496983"/>
            <a:ext cx="668062" cy="668062"/>
          </a:xfrm>
          <a:prstGeom prst="rect">
            <a:avLst/>
          </a:prstGeom>
          <a:noFill/>
          <a:ln>
            <a:noFill/>
          </a:ln>
        </p:spPr>
      </p:pic>
      <p:pic>
        <p:nvPicPr>
          <p:cNvPr descr="http://www.clker.com/cliparts/0/b/c/1/120657385441132693Arnoud999_Right_or_wrong_2.svg.med.png" id="349" name="Google Shape;349;p14"/>
          <p:cNvPicPr preferRelativeResize="0"/>
          <p:nvPr/>
        </p:nvPicPr>
        <p:blipFill rotWithShape="1">
          <a:blip r:embed="rId4">
            <a:alphaModFix/>
          </a:blip>
          <a:srcRect b="0" l="0" r="0" t="0"/>
          <a:stretch/>
        </p:blipFill>
        <p:spPr>
          <a:xfrm>
            <a:off x="6352942" y="3867215"/>
            <a:ext cx="668062" cy="668062"/>
          </a:xfrm>
          <a:prstGeom prst="rect">
            <a:avLst/>
          </a:prstGeom>
          <a:noFill/>
          <a:ln>
            <a:noFill/>
          </a:ln>
        </p:spPr>
      </p:pic>
      <p:pic>
        <p:nvPicPr>
          <p:cNvPr descr="http://www.clker.com/cliparts/0/b/c/1/120657385441132693Arnoud999_Right_or_wrong_2.svg.med.png" id="350" name="Google Shape;350;p14"/>
          <p:cNvPicPr preferRelativeResize="0"/>
          <p:nvPr/>
        </p:nvPicPr>
        <p:blipFill rotWithShape="1">
          <a:blip r:embed="rId4">
            <a:alphaModFix/>
          </a:blip>
          <a:srcRect b="0" l="0" r="0" t="0"/>
          <a:stretch/>
        </p:blipFill>
        <p:spPr>
          <a:xfrm>
            <a:off x="5624291" y="3459493"/>
            <a:ext cx="668062" cy="668062"/>
          </a:xfrm>
          <a:prstGeom prst="rect">
            <a:avLst/>
          </a:prstGeom>
          <a:noFill/>
          <a:ln>
            <a:noFill/>
          </a:ln>
        </p:spPr>
      </p:pic>
      <p:pic>
        <p:nvPicPr>
          <p:cNvPr descr="http://www.clker.com/cliparts/0/b/c/1/120657385441132693Arnoud999_Right_or_wrong_2.svg.med.png" id="351" name="Google Shape;351;p14"/>
          <p:cNvPicPr preferRelativeResize="0"/>
          <p:nvPr/>
        </p:nvPicPr>
        <p:blipFill rotWithShape="1">
          <a:blip r:embed="rId4">
            <a:alphaModFix/>
          </a:blip>
          <a:srcRect b="0" l="0" r="0" t="0"/>
          <a:stretch/>
        </p:blipFill>
        <p:spPr>
          <a:xfrm>
            <a:off x="5958322" y="4054677"/>
            <a:ext cx="668062" cy="668062"/>
          </a:xfrm>
          <a:prstGeom prst="rect">
            <a:avLst/>
          </a:prstGeom>
          <a:noFill/>
          <a:ln>
            <a:noFill/>
          </a:ln>
        </p:spPr>
      </p:pic>
      <p:pic>
        <p:nvPicPr>
          <p:cNvPr descr="http://www.clker.com/cliparts/0/b/c/1/120657385441132693Arnoud999_Right_or_wrong_2.svg.med.png" id="352" name="Google Shape;352;p14"/>
          <p:cNvPicPr preferRelativeResize="0"/>
          <p:nvPr/>
        </p:nvPicPr>
        <p:blipFill rotWithShape="1">
          <a:blip r:embed="rId4">
            <a:alphaModFix/>
          </a:blip>
          <a:srcRect b="0" l="0" r="0" t="0"/>
          <a:stretch/>
        </p:blipFill>
        <p:spPr>
          <a:xfrm>
            <a:off x="5290260" y="3944499"/>
            <a:ext cx="668062" cy="668062"/>
          </a:xfrm>
          <a:prstGeom prst="rect">
            <a:avLst/>
          </a:prstGeom>
          <a:noFill/>
          <a:ln>
            <a:noFill/>
          </a:ln>
        </p:spPr>
      </p:pic>
      <p:pic>
        <p:nvPicPr>
          <p:cNvPr descr="http://www.clker.com/cliparts/0/b/c/1/120657385441132693Arnoud999_Right_or_wrong_2.svg.med.png" id="353" name="Google Shape;353;p14"/>
          <p:cNvPicPr preferRelativeResize="0"/>
          <p:nvPr/>
        </p:nvPicPr>
        <p:blipFill rotWithShape="1">
          <a:blip r:embed="rId4">
            <a:alphaModFix/>
          </a:blip>
          <a:srcRect b="0" l="0" r="0" t="0"/>
          <a:stretch/>
        </p:blipFill>
        <p:spPr>
          <a:xfrm>
            <a:off x="5069432" y="3665557"/>
            <a:ext cx="668062" cy="668062"/>
          </a:xfrm>
          <a:prstGeom prst="rect">
            <a:avLst/>
          </a:prstGeom>
          <a:noFill/>
          <a:ln>
            <a:noFill/>
          </a:ln>
        </p:spPr>
      </p:pic>
      <p:pic>
        <p:nvPicPr>
          <p:cNvPr descr="http://www.clker.com/cliparts/0/b/c/1/120657385441132693Arnoud999_Right_or_wrong_2.svg.med.png" id="354" name="Google Shape;354;p14"/>
          <p:cNvPicPr preferRelativeResize="0"/>
          <p:nvPr/>
        </p:nvPicPr>
        <p:blipFill rotWithShape="1">
          <a:blip r:embed="rId4">
            <a:alphaModFix/>
          </a:blip>
          <a:srcRect b="0" l="0" r="0" t="0"/>
          <a:stretch/>
        </p:blipFill>
        <p:spPr>
          <a:xfrm>
            <a:off x="5457276" y="4401412"/>
            <a:ext cx="668062" cy="668062"/>
          </a:xfrm>
          <a:prstGeom prst="rect">
            <a:avLst/>
          </a:prstGeom>
          <a:noFill/>
          <a:ln>
            <a:noFill/>
          </a:ln>
        </p:spPr>
      </p:pic>
      <p:pic>
        <p:nvPicPr>
          <p:cNvPr descr="http://www.clker.com/cliparts/0/b/c/1/120657385441132693Arnoud999_Right_or_wrong_2.svg.med.png" id="355" name="Google Shape;355;p14"/>
          <p:cNvPicPr preferRelativeResize="0"/>
          <p:nvPr/>
        </p:nvPicPr>
        <p:blipFill rotWithShape="1">
          <a:blip r:embed="rId4">
            <a:alphaModFix/>
          </a:blip>
          <a:srcRect b="0" l="0" r="0" t="0"/>
          <a:stretch/>
        </p:blipFill>
        <p:spPr>
          <a:xfrm>
            <a:off x="6315799" y="2853274"/>
            <a:ext cx="668062" cy="668062"/>
          </a:xfrm>
          <a:prstGeom prst="rect">
            <a:avLst/>
          </a:prstGeom>
          <a:noFill/>
          <a:ln>
            <a:noFill/>
          </a:ln>
        </p:spPr>
      </p:pic>
      <p:pic>
        <p:nvPicPr>
          <p:cNvPr descr="http://www.clker.com/cliparts/B/0/N/4/a/0/sad-face-blue-two-hi.png" id="356" name="Google Shape;356;p14"/>
          <p:cNvPicPr preferRelativeResize="0"/>
          <p:nvPr/>
        </p:nvPicPr>
        <p:blipFill rotWithShape="1">
          <a:blip r:embed="rId5">
            <a:alphaModFix/>
          </a:blip>
          <a:srcRect b="0" l="0" r="0" t="0"/>
          <a:stretch/>
        </p:blipFill>
        <p:spPr>
          <a:xfrm>
            <a:off x="2788055" y="2661825"/>
            <a:ext cx="668062" cy="668062"/>
          </a:xfrm>
          <a:prstGeom prst="rect">
            <a:avLst/>
          </a:prstGeom>
          <a:noFill/>
          <a:ln>
            <a:noFill/>
          </a:ln>
        </p:spPr>
      </p:pic>
      <p:pic>
        <p:nvPicPr>
          <p:cNvPr descr="http://www.clker.com/cliparts/B/0/N/4/a/0/sad-face-blue-two-hi.png" id="357" name="Google Shape;357;p14"/>
          <p:cNvPicPr preferRelativeResize="0"/>
          <p:nvPr/>
        </p:nvPicPr>
        <p:blipFill rotWithShape="1">
          <a:blip r:embed="rId5">
            <a:alphaModFix/>
          </a:blip>
          <a:srcRect b="0" l="0" r="0" t="0"/>
          <a:stretch/>
        </p:blipFill>
        <p:spPr>
          <a:xfrm>
            <a:off x="3071705" y="3132643"/>
            <a:ext cx="668062" cy="668062"/>
          </a:xfrm>
          <a:prstGeom prst="rect">
            <a:avLst/>
          </a:prstGeom>
          <a:noFill/>
          <a:ln>
            <a:noFill/>
          </a:ln>
        </p:spPr>
      </p:pic>
      <p:pic>
        <p:nvPicPr>
          <p:cNvPr descr="http://www.clker.com/cliparts/B/0/N/4/a/0/sad-face-blue-two-hi.png" id="358" name="Google Shape;358;p14"/>
          <p:cNvPicPr preferRelativeResize="0"/>
          <p:nvPr/>
        </p:nvPicPr>
        <p:blipFill rotWithShape="1">
          <a:blip r:embed="rId5">
            <a:alphaModFix/>
          </a:blip>
          <a:srcRect b="0" l="0" r="0" t="0"/>
          <a:stretch/>
        </p:blipFill>
        <p:spPr>
          <a:xfrm>
            <a:off x="3118841" y="3610468"/>
            <a:ext cx="668062" cy="668062"/>
          </a:xfrm>
          <a:prstGeom prst="rect">
            <a:avLst/>
          </a:prstGeom>
          <a:noFill/>
          <a:ln>
            <a:noFill/>
          </a:ln>
        </p:spPr>
      </p:pic>
      <p:pic>
        <p:nvPicPr>
          <p:cNvPr descr="http://www.clker.com/cliparts/B/0/N/4/a/0/sad-face-blue-two-hi.png" id="359" name="Google Shape;359;p14"/>
          <p:cNvPicPr preferRelativeResize="0"/>
          <p:nvPr/>
        </p:nvPicPr>
        <p:blipFill rotWithShape="1">
          <a:blip r:embed="rId5">
            <a:alphaModFix/>
          </a:blip>
          <a:srcRect b="0" l="0" r="0" t="0"/>
          <a:stretch/>
        </p:blipFill>
        <p:spPr>
          <a:xfrm>
            <a:off x="2200256" y="3847300"/>
            <a:ext cx="668062" cy="668062"/>
          </a:xfrm>
          <a:prstGeom prst="rect">
            <a:avLst/>
          </a:prstGeom>
          <a:noFill/>
          <a:ln>
            <a:noFill/>
          </a:ln>
        </p:spPr>
      </p:pic>
      <p:pic>
        <p:nvPicPr>
          <p:cNvPr descr="http://www.clker.com/cliparts/B/0/N/4/a/0/sad-face-blue-two-hi.png" id="360" name="Google Shape;360;p14"/>
          <p:cNvPicPr preferRelativeResize="0"/>
          <p:nvPr/>
        </p:nvPicPr>
        <p:blipFill rotWithShape="1">
          <a:blip r:embed="rId5">
            <a:alphaModFix/>
          </a:blip>
          <a:srcRect b="0" l="0" r="0" t="0"/>
          <a:stretch/>
        </p:blipFill>
        <p:spPr>
          <a:xfrm>
            <a:off x="2420485" y="3183868"/>
            <a:ext cx="668062" cy="668062"/>
          </a:xfrm>
          <a:prstGeom prst="rect">
            <a:avLst/>
          </a:prstGeom>
          <a:noFill/>
          <a:ln>
            <a:noFill/>
          </a:ln>
        </p:spPr>
      </p:pic>
      <p:pic>
        <p:nvPicPr>
          <p:cNvPr descr="http://www.clker.com/cliparts/B/0/N/4/a/0/sad-face-blue-two-hi.png" id="361" name="Google Shape;361;p14"/>
          <p:cNvPicPr preferRelativeResize="0"/>
          <p:nvPr/>
        </p:nvPicPr>
        <p:blipFill rotWithShape="1">
          <a:blip r:embed="rId5">
            <a:alphaModFix/>
          </a:blip>
          <a:srcRect b="0" l="0" r="0" t="0"/>
          <a:stretch/>
        </p:blipFill>
        <p:spPr>
          <a:xfrm>
            <a:off x="2564967" y="3771438"/>
            <a:ext cx="668062" cy="668062"/>
          </a:xfrm>
          <a:prstGeom prst="rect">
            <a:avLst/>
          </a:prstGeom>
          <a:noFill/>
          <a:ln>
            <a:noFill/>
          </a:ln>
        </p:spPr>
      </p:pic>
      <p:pic>
        <p:nvPicPr>
          <p:cNvPr descr="http://www.clker.com/cliparts/B/0/N/4/a/0/sad-face-blue-two-hi.png" id="362" name="Google Shape;362;p14"/>
          <p:cNvPicPr preferRelativeResize="0"/>
          <p:nvPr/>
        </p:nvPicPr>
        <p:blipFill rotWithShape="1">
          <a:blip r:embed="rId5">
            <a:alphaModFix/>
          </a:blip>
          <a:srcRect b="0" l="0" r="0" t="0"/>
          <a:stretch/>
        </p:blipFill>
        <p:spPr>
          <a:xfrm>
            <a:off x="2929293" y="4099925"/>
            <a:ext cx="668062" cy="668062"/>
          </a:xfrm>
          <a:prstGeom prst="rect">
            <a:avLst/>
          </a:prstGeom>
          <a:noFill/>
          <a:ln>
            <a:noFill/>
          </a:ln>
        </p:spPr>
      </p:pic>
      <p:pic>
        <p:nvPicPr>
          <p:cNvPr descr="http://www.clker.com/cliparts/B/0/N/4/a/0/sad-face-blue-two-hi.png" id="363" name="Google Shape;363;p14"/>
          <p:cNvPicPr preferRelativeResize="0"/>
          <p:nvPr/>
        </p:nvPicPr>
        <p:blipFill rotWithShape="1">
          <a:blip r:embed="rId5">
            <a:alphaModFix/>
          </a:blip>
          <a:srcRect b="0" l="0" r="0" t="0"/>
          <a:stretch/>
        </p:blipFill>
        <p:spPr>
          <a:xfrm>
            <a:off x="3389589" y="4127555"/>
            <a:ext cx="668062" cy="668062"/>
          </a:xfrm>
          <a:prstGeom prst="rect">
            <a:avLst/>
          </a:prstGeom>
          <a:noFill/>
          <a:ln>
            <a:noFill/>
          </a:ln>
        </p:spPr>
      </p:pic>
      <p:pic>
        <p:nvPicPr>
          <p:cNvPr descr="http://www.clker.com/cliparts/B/0/N/4/a/0/sad-face-blue-two-hi.png" id="364" name="Google Shape;364;p14"/>
          <p:cNvPicPr preferRelativeResize="0"/>
          <p:nvPr/>
        </p:nvPicPr>
        <p:blipFill rotWithShape="1">
          <a:blip r:embed="rId5">
            <a:alphaModFix/>
          </a:blip>
          <a:srcRect b="0" l="0" r="0" t="0"/>
          <a:stretch/>
        </p:blipFill>
        <p:spPr>
          <a:xfrm>
            <a:off x="2570543" y="4417542"/>
            <a:ext cx="668062" cy="668062"/>
          </a:xfrm>
          <a:prstGeom prst="rect">
            <a:avLst/>
          </a:prstGeom>
          <a:noFill/>
          <a:ln>
            <a:noFill/>
          </a:ln>
        </p:spPr>
      </p:pic>
      <p:pic>
        <p:nvPicPr>
          <p:cNvPr descr="http://www.clker.com/cliparts/B/0/N/4/a/0/sad-face-blue-two-hi.png" id="365" name="Google Shape;365;p14"/>
          <p:cNvPicPr preferRelativeResize="0"/>
          <p:nvPr/>
        </p:nvPicPr>
        <p:blipFill rotWithShape="1">
          <a:blip r:embed="rId5">
            <a:alphaModFix/>
          </a:blip>
          <a:srcRect b="0" l="0" r="0" t="0"/>
          <a:stretch/>
        </p:blipFill>
        <p:spPr>
          <a:xfrm>
            <a:off x="1824664" y="3389049"/>
            <a:ext cx="668062" cy="668062"/>
          </a:xfrm>
          <a:prstGeom prst="rect">
            <a:avLst/>
          </a:prstGeom>
          <a:noFill/>
          <a:ln>
            <a:noFill/>
          </a:ln>
        </p:spPr>
      </p:pic>
      <p:sp>
        <p:nvSpPr>
          <p:cNvPr id="366" name="Google Shape;366;p14"/>
          <p:cNvSpPr txBox="1"/>
          <p:nvPr/>
        </p:nvSpPr>
        <p:spPr>
          <a:xfrm>
            <a:off x="1383937" y="734365"/>
            <a:ext cx="64472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dk1"/>
                </a:solidFill>
                <a:latin typeface="Calibri"/>
                <a:ea typeface="Calibri"/>
                <a:cs typeface="Calibri"/>
                <a:sym typeface="Calibri"/>
              </a:rPr>
              <a:t>+</a:t>
            </a:r>
            <a:endParaRPr/>
          </a:p>
        </p:txBody>
      </p:sp>
      <p:sp>
        <p:nvSpPr>
          <p:cNvPr id="367" name="Google Shape;367;p14"/>
          <p:cNvSpPr txBox="1"/>
          <p:nvPr/>
        </p:nvSpPr>
        <p:spPr>
          <a:xfrm>
            <a:off x="7625210" y="677733"/>
            <a:ext cx="46679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dk1"/>
                </a:solidFill>
                <a:latin typeface="Calibri"/>
                <a:ea typeface="Calibri"/>
                <a:cs typeface="Calibri"/>
                <a:sym typeface="Calibri"/>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descr="A white rectangular frame with a yellow border&#10;&#10;Description automatically generated" id="373" name="Google Shape;373;p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http://www.clker.com/cliparts/B/0/N/4/a/0/sad-face-blue-two-hi.png" id="374" name="Google Shape;374;p15"/>
          <p:cNvPicPr preferRelativeResize="0"/>
          <p:nvPr/>
        </p:nvPicPr>
        <p:blipFill rotWithShape="1">
          <a:blip r:embed="rId4">
            <a:alphaModFix/>
          </a:blip>
          <a:srcRect b="0" l="0" r="0" t="0"/>
          <a:stretch/>
        </p:blipFill>
        <p:spPr>
          <a:xfrm>
            <a:off x="9146710" y="3029566"/>
            <a:ext cx="668062" cy="668062"/>
          </a:xfrm>
          <a:prstGeom prst="rect">
            <a:avLst/>
          </a:prstGeom>
          <a:noFill/>
          <a:ln>
            <a:noFill/>
          </a:ln>
        </p:spPr>
      </p:pic>
      <p:pic>
        <p:nvPicPr>
          <p:cNvPr descr="http://www.clker.com/cliparts/B/0/N/4/a/0/sad-face-blue-two-hi.png" id="375" name="Google Shape;375;p15"/>
          <p:cNvPicPr preferRelativeResize="0"/>
          <p:nvPr/>
        </p:nvPicPr>
        <p:blipFill rotWithShape="1">
          <a:blip r:embed="rId4">
            <a:alphaModFix/>
          </a:blip>
          <a:srcRect b="0" l="0" r="0" t="0"/>
          <a:stretch/>
        </p:blipFill>
        <p:spPr>
          <a:xfrm>
            <a:off x="10522102" y="2816782"/>
            <a:ext cx="668062" cy="668062"/>
          </a:xfrm>
          <a:prstGeom prst="rect">
            <a:avLst/>
          </a:prstGeom>
          <a:noFill/>
          <a:ln>
            <a:noFill/>
          </a:ln>
        </p:spPr>
      </p:pic>
      <p:pic>
        <p:nvPicPr>
          <p:cNvPr descr="http://www.clker.com/cliparts/B/0/N/4/a/0/sad-face-blue-two-hi.png" id="376" name="Google Shape;376;p15"/>
          <p:cNvPicPr preferRelativeResize="0"/>
          <p:nvPr/>
        </p:nvPicPr>
        <p:blipFill rotWithShape="1">
          <a:blip r:embed="rId4">
            <a:alphaModFix/>
          </a:blip>
          <a:srcRect b="0" l="0" r="0" t="0"/>
          <a:stretch/>
        </p:blipFill>
        <p:spPr>
          <a:xfrm>
            <a:off x="9528881" y="2043148"/>
            <a:ext cx="668062" cy="668062"/>
          </a:xfrm>
          <a:prstGeom prst="rect">
            <a:avLst/>
          </a:prstGeom>
          <a:noFill/>
          <a:ln>
            <a:noFill/>
          </a:ln>
        </p:spPr>
      </p:pic>
      <p:pic>
        <p:nvPicPr>
          <p:cNvPr descr="http://www.clker.com/cliparts/B/0/N/4/a/0/sad-face-blue-two-hi.png" id="377" name="Google Shape;377;p15"/>
          <p:cNvPicPr preferRelativeResize="0"/>
          <p:nvPr/>
        </p:nvPicPr>
        <p:blipFill rotWithShape="1">
          <a:blip r:embed="rId4">
            <a:alphaModFix/>
          </a:blip>
          <a:srcRect b="0" l="0" r="0" t="0"/>
          <a:stretch/>
        </p:blipFill>
        <p:spPr>
          <a:xfrm>
            <a:off x="10522102" y="4078308"/>
            <a:ext cx="668062" cy="668062"/>
          </a:xfrm>
          <a:prstGeom prst="rect">
            <a:avLst/>
          </a:prstGeom>
          <a:noFill/>
          <a:ln>
            <a:noFill/>
          </a:ln>
        </p:spPr>
      </p:pic>
      <p:pic>
        <p:nvPicPr>
          <p:cNvPr descr="http://www.clker.com/cliparts/B/0/N/4/a/0/sad-face-blue-two-hi.png" id="378" name="Google Shape;378;p15"/>
          <p:cNvPicPr preferRelativeResize="0"/>
          <p:nvPr/>
        </p:nvPicPr>
        <p:blipFill rotWithShape="1">
          <a:blip r:embed="rId4">
            <a:alphaModFix/>
          </a:blip>
          <a:srcRect b="0" l="0" r="0" t="0"/>
          <a:stretch/>
        </p:blipFill>
        <p:spPr>
          <a:xfrm>
            <a:off x="9767615" y="4031101"/>
            <a:ext cx="668062" cy="668062"/>
          </a:xfrm>
          <a:prstGeom prst="rect">
            <a:avLst/>
          </a:prstGeom>
          <a:noFill/>
          <a:ln>
            <a:noFill/>
          </a:ln>
        </p:spPr>
      </p:pic>
      <p:pic>
        <p:nvPicPr>
          <p:cNvPr descr="http://www.clker.com/cliparts/B/0/N/4/a/0/sad-face-blue-two-hi.png" id="379" name="Google Shape;379;p15"/>
          <p:cNvPicPr preferRelativeResize="0"/>
          <p:nvPr/>
        </p:nvPicPr>
        <p:blipFill rotWithShape="1">
          <a:blip r:embed="rId4">
            <a:alphaModFix/>
          </a:blip>
          <a:srcRect b="0" l="0" r="0" t="0"/>
          <a:stretch/>
        </p:blipFill>
        <p:spPr>
          <a:xfrm>
            <a:off x="9167848" y="2267710"/>
            <a:ext cx="668062" cy="668062"/>
          </a:xfrm>
          <a:prstGeom prst="rect">
            <a:avLst/>
          </a:prstGeom>
          <a:noFill/>
          <a:ln>
            <a:noFill/>
          </a:ln>
        </p:spPr>
      </p:pic>
      <p:pic>
        <p:nvPicPr>
          <p:cNvPr descr="http://www.clker.com/cliparts/B/0/N/4/a/0/sad-face-blue-two-hi.png" id="380" name="Google Shape;380;p15"/>
          <p:cNvPicPr preferRelativeResize="0"/>
          <p:nvPr/>
        </p:nvPicPr>
        <p:blipFill rotWithShape="1">
          <a:blip r:embed="rId4">
            <a:alphaModFix/>
          </a:blip>
          <a:srcRect b="0" l="0" r="0" t="0"/>
          <a:stretch/>
        </p:blipFill>
        <p:spPr>
          <a:xfrm>
            <a:off x="9780752" y="2944537"/>
            <a:ext cx="668062" cy="668062"/>
          </a:xfrm>
          <a:prstGeom prst="rect">
            <a:avLst/>
          </a:prstGeom>
          <a:noFill/>
          <a:ln>
            <a:noFill/>
          </a:ln>
        </p:spPr>
      </p:pic>
      <p:pic>
        <p:nvPicPr>
          <p:cNvPr descr="http://www.clker.com/cliparts/B/0/N/4/a/0/sad-face-blue-two-hi.png" id="381" name="Google Shape;381;p15"/>
          <p:cNvPicPr preferRelativeResize="0"/>
          <p:nvPr/>
        </p:nvPicPr>
        <p:blipFill rotWithShape="1">
          <a:blip r:embed="rId4">
            <a:alphaModFix/>
          </a:blip>
          <a:srcRect b="0" l="0" r="0" t="0"/>
          <a:stretch/>
        </p:blipFill>
        <p:spPr>
          <a:xfrm>
            <a:off x="10757638" y="4382726"/>
            <a:ext cx="668062" cy="668062"/>
          </a:xfrm>
          <a:prstGeom prst="rect">
            <a:avLst/>
          </a:prstGeom>
          <a:noFill/>
          <a:ln>
            <a:noFill/>
          </a:ln>
        </p:spPr>
      </p:pic>
      <p:pic>
        <p:nvPicPr>
          <p:cNvPr descr="http://www.clker.com/cliparts/B/0/N/4/a/0/sad-face-blue-two-hi.png" id="382" name="Google Shape;382;p15"/>
          <p:cNvPicPr preferRelativeResize="0"/>
          <p:nvPr/>
        </p:nvPicPr>
        <p:blipFill rotWithShape="1">
          <a:blip r:embed="rId4">
            <a:alphaModFix/>
          </a:blip>
          <a:srcRect b="0" l="0" r="0" t="0"/>
          <a:stretch/>
        </p:blipFill>
        <p:spPr>
          <a:xfrm>
            <a:off x="10769708" y="2178745"/>
            <a:ext cx="668062" cy="668062"/>
          </a:xfrm>
          <a:prstGeom prst="rect">
            <a:avLst/>
          </a:prstGeom>
          <a:noFill/>
          <a:ln>
            <a:noFill/>
          </a:ln>
        </p:spPr>
      </p:pic>
      <p:pic>
        <p:nvPicPr>
          <p:cNvPr descr="http://www.clker.com/cliparts/B/0/N/4/a/0/sad-face-blue-two-hi.png" id="383" name="Google Shape;383;p15"/>
          <p:cNvPicPr preferRelativeResize="0"/>
          <p:nvPr/>
        </p:nvPicPr>
        <p:blipFill rotWithShape="1">
          <a:blip r:embed="rId4">
            <a:alphaModFix/>
          </a:blip>
          <a:srcRect b="0" l="0" r="0" t="0"/>
          <a:stretch/>
        </p:blipFill>
        <p:spPr>
          <a:xfrm>
            <a:off x="10089576" y="1776642"/>
            <a:ext cx="668062" cy="668062"/>
          </a:xfrm>
          <a:prstGeom prst="rect">
            <a:avLst/>
          </a:prstGeom>
          <a:noFill/>
          <a:ln>
            <a:noFill/>
          </a:ln>
        </p:spPr>
      </p:pic>
      <p:pic>
        <p:nvPicPr>
          <p:cNvPr descr="http://www.clker.com/cliparts/B/0/N/4/a/0/sad-face-blue-two-hi.png" id="384" name="Google Shape;384;p15"/>
          <p:cNvPicPr preferRelativeResize="0"/>
          <p:nvPr/>
        </p:nvPicPr>
        <p:blipFill rotWithShape="1">
          <a:blip r:embed="rId4">
            <a:alphaModFix/>
          </a:blip>
          <a:srcRect b="0" l="0" r="0" t="0"/>
          <a:stretch/>
        </p:blipFill>
        <p:spPr>
          <a:xfrm>
            <a:off x="9977842" y="4702918"/>
            <a:ext cx="668062" cy="668062"/>
          </a:xfrm>
          <a:prstGeom prst="rect">
            <a:avLst/>
          </a:prstGeom>
          <a:noFill/>
          <a:ln>
            <a:noFill/>
          </a:ln>
        </p:spPr>
      </p:pic>
      <p:pic>
        <p:nvPicPr>
          <p:cNvPr descr="http://www.clker.com/cliparts/B/0/N/4/a/0/sad-face-blue-two-hi.png" id="385" name="Google Shape;385;p15"/>
          <p:cNvPicPr preferRelativeResize="0"/>
          <p:nvPr/>
        </p:nvPicPr>
        <p:blipFill rotWithShape="1">
          <a:blip r:embed="rId4">
            <a:alphaModFix/>
          </a:blip>
          <a:srcRect b="0" l="0" r="0" t="0"/>
          <a:stretch/>
        </p:blipFill>
        <p:spPr>
          <a:xfrm>
            <a:off x="10714025" y="3060730"/>
            <a:ext cx="668062" cy="668062"/>
          </a:xfrm>
          <a:prstGeom prst="rect">
            <a:avLst/>
          </a:prstGeom>
          <a:noFill/>
          <a:ln>
            <a:noFill/>
          </a:ln>
        </p:spPr>
      </p:pic>
      <p:pic>
        <p:nvPicPr>
          <p:cNvPr descr="http://www.clker.com/cliparts/0/b/c/1/120657385441132693Arnoud999_Right_or_wrong_2.svg.med.png" id="386" name="Google Shape;386;p15"/>
          <p:cNvPicPr preferRelativeResize="0"/>
          <p:nvPr/>
        </p:nvPicPr>
        <p:blipFill rotWithShape="1">
          <a:blip r:embed="rId5">
            <a:alphaModFix/>
          </a:blip>
          <a:srcRect b="0" l="0" r="0" t="0"/>
          <a:stretch/>
        </p:blipFill>
        <p:spPr>
          <a:xfrm>
            <a:off x="10091669" y="3543206"/>
            <a:ext cx="668062" cy="668062"/>
          </a:xfrm>
          <a:prstGeom prst="rect">
            <a:avLst/>
          </a:prstGeom>
          <a:noFill/>
          <a:ln>
            <a:noFill/>
          </a:ln>
        </p:spPr>
      </p:pic>
      <p:pic>
        <p:nvPicPr>
          <p:cNvPr descr="http://www.clker.com/cliparts/0/b/c/1/120657385441132693Arnoud999_Right_or_wrong_2.svg.med.png" id="387" name="Google Shape;387;p15"/>
          <p:cNvPicPr preferRelativeResize="0"/>
          <p:nvPr/>
        </p:nvPicPr>
        <p:blipFill rotWithShape="1">
          <a:blip r:embed="rId5">
            <a:alphaModFix/>
          </a:blip>
          <a:srcRect b="0" l="0" r="0" t="0"/>
          <a:stretch/>
        </p:blipFill>
        <p:spPr>
          <a:xfrm>
            <a:off x="10319675" y="1509959"/>
            <a:ext cx="668062" cy="668062"/>
          </a:xfrm>
          <a:prstGeom prst="rect">
            <a:avLst/>
          </a:prstGeom>
          <a:noFill/>
          <a:ln>
            <a:noFill/>
          </a:ln>
        </p:spPr>
      </p:pic>
      <p:pic>
        <p:nvPicPr>
          <p:cNvPr descr="http://www.clker.com/cliparts/0/b/c/1/120657385441132693Arnoud999_Right_or_wrong_2.svg.med.png" id="388" name="Google Shape;388;p15"/>
          <p:cNvPicPr preferRelativeResize="0"/>
          <p:nvPr/>
        </p:nvPicPr>
        <p:blipFill rotWithShape="1">
          <a:blip r:embed="rId5">
            <a:alphaModFix/>
          </a:blip>
          <a:srcRect b="0" l="0" r="0" t="0"/>
          <a:stretch/>
        </p:blipFill>
        <p:spPr>
          <a:xfrm>
            <a:off x="9977842" y="1097216"/>
            <a:ext cx="668062" cy="668062"/>
          </a:xfrm>
          <a:prstGeom prst="rect">
            <a:avLst/>
          </a:prstGeom>
          <a:noFill/>
          <a:ln>
            <a:noFill/>
          </a:ln>
        </p:spPr>
      </p:pic>
      <p:pic>
        <p:nvPicPr>
          <p:cNvPr descr="http://www.clker.com/cliparts/0/b/c/1/120657385441132693Arnoud999_Right_or_wrong_2.svg.med.png" id="389" name="Google Shape;389;p15"/>
          <p:cNvPicPr preferRelativeResize="0"/>
          <p:nvPr/>
        </p:nvPicPr>
        <p:blipFill rotWithShape="1">
          <a:blip r:embed="rId5">
            <a:alphaModFix/>
          </a:blip>
          <a:srcRect b="0" l="0" r="0" t="0"/>
          <a:stretch/>
        </p:blipFill>
        <p:spPr>
          <a:xfrm>
            <a:off x="9290147" y="4294153"/>
            <a:ext cx="668062" cy="668062"/>
          </a:xfrm>
          <a:prstGeom prst="rect">
            <a:avLst/>
          </a:prstGeom>
          <a:noFill/>
          <a:ln>
            <a:noFill/>
          </a:ln>
        </p:spPr>
      </p:pic>
      <p:pic>
        <p:nvPicPr>
          <p:cNvPr descr="http://www.clker.com/cliparts/0/b/c/1/120657385441132693Arnoud999_Right_or_wrong_2.svg.med.png" id="390" name="Google Shape;390;p15"/>
          <p:cNvPicPr preferRelativeResize="0"/>
          <p:nvPr/>
        </p:nvPicPr>
        <p:blipFill rotWithShape="1">
          <a:blip r:embed="rId5">
            <a:alphaModFix/>
          </a:blip>
          <a:srcRect b="0" l="0" r="0" t="0"/>
          <a:stretch/>
        </p:blipFill>
        <p:spPr>
          <a:xfrm>
            <a:off x="10519918" y="4844373"/>
            <a:ext cx="668062" cy="668062"/>
          </a:xfrm>
          <a:prstGeom prst="rect">
            <a:avLst/>
          </a:prstGeom>
          <a:noFill/>
          <a:ln>
            <a:noFill/>
          </a:ln>
        </p:spPr>
      </p:pic>
      <p:pic>
        <p:nvPicPr>
          <p:cNvPr descr="http://www.clker.com/cliparts/0/b/c/1/120657385441132693Arnoud999_Right_or_wrong_2.svg.med.png" id="391" name="Google Shape;391;p15"/>
          <p:cNvPicPr preferRelativeResize="0"/>
          <p:nvPr/>
        </p:nvPicPr>
        <p:blipFill rotWithShape="1">
          <a:blip r:embed="rId5">
            <a:alphaModFix/>
          </a:blip>
          <a:srcRect b="0" l="0" r="0" t="0"/>
          <a:stretch/>
        </p:blipFill>
        <p:spPr>
          <a:xfrm>
            <a:off x="9367950" y="3635327"/>
            <a:ext cx="668062" cy="668062"/>
          </a:xfrm>
          <a:prstGeom prst="rect">
            <a:avLst/>
          </a:prstGeom>
          <a:noFill/>
          <a:ln>
            <a:noFill/>
          </a:ln>
        </p:spPr>
      </p:pic>
      <p:pic>
        <p:nvPicPr>
          <p:cNvPr descr="http://www.clker.com/cliparts/0/b/c/1/120657385441132693Arnoud999_Right_or_wrong_2.svg.med.png" id="392" name="Google Shape;392;p15"/>
          <p:cNvPicPr preferRelativeResize="0"/>
          <p:nvPr/>
        </p:nvPicPr>
        <p:blipFill rotWithShape="1">
          <a:blip r:embed="rId5">
            <a:alphaModFix/>
          </a:blip>
          <a:srcRect b="0" l="0" r="0" t="0"/>
          <a:stretch/>
        </p:blipFill>
        <p:spPr>
          <a:xfrm>
            <a:off x="10547124" y="1878355"/>
            <a:ext cx="668062" cy="668062"/>
          </a:xfrm>
          <a:prstGeom prst="rect">
            <a:avLst/>
          </a:prstGeom>
          <a:noFill/>
          <a:ln>
            <a:noFill/>
          </a:ln>
        </p:spPr>
      </p:pic>
      <p:pic>
        <p:nvPicPr>
          <p:cNvPr descr="http://www.clker.com/cliparts/0/b/c/1/120657385441132693Arnoud999_Right_or_wrong_2.svg.med.png" id="393" name="Google Shape;393;p15"/>
          <p:cNvPicPr preferRelativeResize="0"/>
          <p:nvPr/>
        </p:nvPicPr>
        <p:blipFill rotWithShape="1">
          <a:blip r:embed="rId5">
            <a:alphaModFix/>
          </a:blip>
          <a:srcRect b="0" l="0" r="0" t="0"/>
          <a:stretch/>
        </p:blipFill>
        <p:spPr>
          <a:xfrm>
            <a:off x="9508667" y="839984"/>
            <a:ext cx="668062" cy="668062"/>
          </a:xfrm>
          <a:prstGeom prst="rect">
            <a:avLst/>
          </a:prstGeom>
          <a:noFill/>
          <a:ln>
            <a:noFill/>
          </a:ln>
        </p:spPr>
      </p:pic>
      <p:pic>
        <p:nvPicPr>
          <p:cNvPr descr="http://www.clker.com/cliparts/0/b/c/1/120657385441132693Arnoud999_Right_or_wrong_2.svg.med.png" id="394" name="Google Shape;394;p15"/>
          <p:cNvPicPr preferRelativeResize="0"/>
          <p:nvPr/>
        </p:nvPicPr>
        <p:blipFill rotWithShape="1">
          <a:blip r:embed="rId5">
            <a:alphaModFix/>
          </a:blip>
          <a:srcRect b="0" l="0" r="0" t="0"/>
          <a:stretch/>
        </p:blipFill>
        <p:spPr>
          <a:xfrm>
            <a:off x="10725711" y="3610487"/>
            <a:ext cx="668062" cy="668062"/>
          </a:xfrm>
          <a:prstGeom prst="rect">
            <a:avLst/>
          </a:prstGeom>
          <a:noFill/>
          <a:ln>
            <a:noFill/>
          </a:ln>
        </p:spPr>
      </p:pic>
      <p:pic>
        <p:nvPicPr>
          <p:cNvPr id="395" name="Google Shape;395;p15"/>
          <p:cNvPicPr preferRelativeResize="0"/>
          <p:nvPr/>
        </p:nvPicPr>
        <p:blipFill rotWithShape="1">
          <a:blip r:embed="rId6">
            <a:alphaModFix/>
          </a:blip>
          <a:srcRect b="3182" l="6757" r="26136" t="25946"/>
          <a:stretch/>
        </p:blipFill>
        <p:spPr>
          <a:xfrm>
            <a:off x="2317792" y="720651"/>
            <a:ext cx="3451654" cy="486032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96" name="Google Shape;396;p15"/>
          <p:cNvSpPr/>
          <p:nvPr/>
        </p:nvSpPr>
        <p:spPr>
          <a:xfrm flipH="1">
            <a:off x="5410537" y="957163"/>
            <a:ext cx="1366544" cy="1387586"/>
          </a:xfrm>
          <a:prstGeom prst="rightArrow">
            <a:avLst>
              <a:gd fmla="val 50000" name="adj1"/>
              <a:gd fmla="val 50000" name="adj2"/>
            </a:avLst>
          </a:prstGeom>
          <a:solidFill>
            <a:srgbClr val="00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www.clker.com/cliparts/0/b/c/1/120657385441132693Arnoud999_Right_or_wrong_2.svg.med.png" id="397" name="Google Shape;397;p15"/>
          <p:cNvPicPr preferRelativeResize="0"/>
          <p:nvPr/>
        </p:nvPicPr>
        <p:blipFill rotWithShape="1">
          <a:blip r:embed="rId5">
            <a:alphaModFix/>
          </a:blip>
          <a:srcRect b="0" l="0" r="0" t="0"/>
          <a:stretch/>
        </p:blipFill>
        <p:spPr>
          <a:xfrm>
            <a:off x="10080380" y="2321018"/>
            <a:ext cx="668062" cy="668062"/>
          </a:xfrm>
          <a:prstGeom prst="rect">
            <a:avLst/>
          </a:prstGeom>
          <a:noFill/>
          <a:ln>
            <a:noFill/>
          </a:ln>
        </p:spPr>
      </p:pic>
      <p:pic>
        <p:nvPicPr>
          <p:cNvPr descr="http://www.clker.com/cliparts/0/b/c/1/120657385441132693Arnoud999_Right_or_wrong_2.svg.med.png" id="398" name="Google Shape;398;p15"/>
          <p:cNvPicPr preferRelativeResize="0"/>
          <p:nvPr/>
        </p:nvPicPr>
        <p:blipFill rotWithShape="1">
          <a:blip r:embed="rId5">
            <a:alphaModFix/>
          </a:blip>
          <a:srcRect b="0" l="0" r="0" t="0"/>
          <a:stretch/>
        </p:blipFill>
        <p:spPr>
          <a:xfrm>
            <a:off x="9347425" y="1685648"/>
            <a:ext cx="668062" cy="668062"/>
          </a:xfrm>
          <a:prstGeom prst="rect">
            <a:avLst/>
          </a:prstGeom>
          <a:noFill/>
          <a:ln>
            <a:noFill/>
          </a:ln>
        </p:spPr>
      </p:pic>
      <p:pic>
        <p:nvPicPr>
          <p:cNvPr descr="http://www.clker.com/cliparts/0/b/c/1/120657385441132693Arnoud999_Right_or_wrong_2.svg.med.png" id="399" name="Google Shape;399;p15"/>
          <p:cNvPicPr preferRelativeResize="0"/>
          <p:nvPr/>
        </p:nvPicPr>
        <p:blipFill rotWithShape="1">
          <a:blip r:embed="rId5">
            <a:alphaModFix/>
          </a:blip>
          <a:srcRect b="0" l="0" r="0" t="0"/>
          <a:stretch/>
        </p:blipFill>
        <p:spPr>
          <a:xfrm>
            <a:off x="9367571" y="2468408"/>
            <a:ext cx="668062" cy="668062"/>
          </a:xfrm>
          <a:prstGeom prst="rect">
            <a:avLst/>
          </a:prstGeom>
          <a:noFill/>
          <a:ln>
            <a:noFill/>
          </a:ln>
        </p:spPr>
      </p:pic>
      <p:pic>
        <p:nvPicPr>
          <p:cNvPr descr="http://www.clker.com/cliparts/0/b/c/1/120657385441132693Arnoud999_Right_or_wrong_2.svg.med.png" id="400" name="Google Shape;400;p15"/>
          <p:cNvPicPr preferRelativeResize="0"/>
          <p:nvPr/>
        </p:nvPicPr>
        <p:blipFill rotWithShape="1">
          <a:blip r:embed="rId5">
            <a:alphaModFix/>
          </a:blip>
          <a:srcRect b="0" l="0" r="0" t="0"/>
          <a:stretch/>
        </p:blipFill>
        <p:spPr>
          <a:xfrm>
            <a:off x="8914383" y="876229"/>
            <a:ext cx="668062" cy="668062"/>
          </a:xfrm>
          <a:prstGeom prst="rect">
            <a:avLst/>
          </a:prstGeom>
          <a:noFill/>
          <a:ln>
            <a:noFill/>
          </a:ln>
        </p:spPr>
      </p:pic>
      <p:pic>
        <p:nvPicPr>
          <p:cNvPr descr="http://www.clker.com/cliparts/0/b/c/1/120657385441132693Arnoud999_Right_or_wrong_2.svg.med.png" id="401" name="Google Shape;401;p15"/>
          <p:cNvPicPr preferRelativeResize="0"/>
          <p:nvPr/>
        </p:nvPicPr>
        <p:blipFill rotWithShape="1">
          <a:blip r:embed="rId5">
            <a:alphaModFix/>
          </a:blip>
          <a:srcRect b="0" l="0" r="0" t="0"/>
          <a:stretch/>
        </p:blipFill>
        <p:spPr>
          <a:xfrm>
            <a:off x="8352903" y="957163"/>
            <a:ext cx="668062" cy="668062"/>
          </a:xfrm>
          <a:prstGeom prst="rect">
            <a:avLst/>
          </a:prstGeom>
          <a:noFill/>
          <a:ln>
            <a:noFill/>
          </a:ln>
        </p:spPr>
      </p:pic>
      <p:pic>
        <p:nvPicPr>
          <p:cNvPr descr="http://www.clker.com/cliparts/0/b/c/1/120657385441132693Arnoud999_Right_or_wrong_2.svg.med.png" id="402" name="Google Shape;402;p15"/>
          <p:cNvPicPr preferRelativeResize="0"/>
          <p:nvPr/>
        </p:nvPicPr>
        <p:blipFill rotWithShape="1">
          <a:blip r:embed="rId5">
            <a:alphaModFix/>
          </a:blip>
          <a:srcRect b="0" l="0" r="0" t="0"/>
          <a:stretch/>
        </p:blipFill>
        <p:spPr>
          <a:xfrm>
            <a:off x="7812294" y="1163989"/>
            <a:ext cx="668062" cy="668062"/>
          </a:xfrm>
          <a:prstGeom prst="rect">
            <a:avLst/>
          </a:prstGeom>
          <a:noFill/>
          <a:ln>
            <a:noFill/>
          </a:ln>
        </p:spPr>
      </p:pic>
      <p:pic>
        <p:nvPicPr>
          <p:cNvPr descr="http://www.clker.com/cliparts/B/0/N/4/a/0/sad-face-blue-two-hi.png" id="403" name="Google Shape;403;p15"/>
          <p:cNvPicPr preferRelativeResize="0"/>
          <p:nvPr/>
        </p:nvPicPr>
        <p:blipFill rotWithShape="1">
          <a:blip r:embed="rId4">
            <a:alphaModFix/>
          </a:blip>
          <a:srcRect b="0" l="0" r="0" t="0"/>
          <a:stretch/>
        </p:blipFill>
        <p:spPr>
          <a:xfrm>
            <a:off x="9215496" y="4884980"/>
            <a:ext cx="668062" cy="668062"/>
          </a:xfrm>
          <a:prstGeom prst="rect">
            <a:avLst/>
          </a:prstGeom>
          <a:noFill/>
          <a:ln>
            <a:noFill/>
          </a:ln>
        </p:spPr>
      </p:pic>
      <p:pic>
        <p:nvPicPr>
          <p:cNvPr descr="http://www.clker.com/cliparts/B/0/N/4/a/0/sad-face-blue-two-hi.png" id="404" name="Google Shape;404;p15"/>
          <p:cNvPicPr preferRelativeResize="0"/>
          <p:nvPr/>
        </p:nvPicPr>
        <p:blipFill rotWithShape="1">
          <a:blip r:embed="rId4">
            <a:alphaModFix/>
          </a:blip>
          <a:srcRect b="0" l="0" r="0" t="0"/>
          <a:stretch/>
        </p:blipFill>
        <p:spPr>
          <a:xfrm>
            <a:off x="10020890" y="5324010"/>
            <a:ext cx="668062" cy="668062"/>
          </a:xfrm>
          <a:prstGeom prst="rect">
            <a:avLst/>
          </a:prstGeom>
          <a:noFill/>
          <a:ln>
            <a:noFill/>
          </a:ln>
        </p:spPr>
      </p:pic>
      <p:pic>
        <p:nvPicPr>
          <p:cNvPr descr="http://www.clker.com/cliparts/B/0/N/4/a/0/sad-face-blue-two-hi.png" id="405" name="Google Shape;405;p15"/>
          <p:cNvPicPr preferRelativeResize="0"/>
          <p:nvPr/>
        </p:nvPicPr>
        <p:blipFill rotWithShape="1">
          <a:blip r:embed="rId4">
            <a:alphaModFix/>
          </a:blip>
          <a:srcRect b="0" l="0" r="0" t="0"/>
          <a:stretch/>
        </p:blipFill>
        <p:spPr>
          <a:xfrm>
            <a:off x="9678885" y="5605637"/>
            <a:ext cx="668062" cy="668062"/>
          </a:xfrm>
          <a:prstGeom prst="rect">
            <a:avLst/>
          </a:prstGeom>
          <a:noFill/>
          <a:ln>
            <a:noFill/>
          </a:ln>
        </p:spPr>
      </p:pic>
      <p:pic>
        <p:nvPicPr>
          <p:cNvPr descr="http://www.clker.com/cliparts/B/0/N/4/a/0/sad-face-blue-two-hi.png" id="406" name="Google Shape;406;p15"/>
          <p:cNvPicPr preferRelativeResize="0"/>
          <p:nvPr/>
        </p:nvPicPr>
        <p:blipFill rotWithShape="1">
          <a:blip r:embed="rId4">
            <a:alphaModFix/>
          </a:blip>
          <a:srcRect b="0" l="0" r="0" t="0"/>
          <a:stretch/>
        </p:blipFill>
        <p:spPr>
          <a:xfrm>
            <a:off x="9112690" y="5690266"/>
            <a:ext cx="668062" cy="668062"/>
          </a:xfrm>
          <a:prstGeom prst="rect">
            <a:avLst/>
          </a:prstGeom>
          <a:noFill/>
          <a:ln>
            <a:noFill/>
          </a:ln>
        </p:spPr>
      </p:pic>
      <p:pic>
        <p:nvPicPr>
          <p:cNvPr descr="http://www.clker.com/cliparts/B/0/N/4/a/0/sad-face-blue-two-hi.png" id="407" name="Google Shape;407;p15"/>
          <p:cNvPicPr preferRelativeResize="0"/>
          <p:nvPr/>
        </p:nvPicPr>
        <p:blipFill rotWithShape="1">
          <a:blip r:embed="rId4">
            <a:alphaModFix/>
          </a:blip>
          <a:srcRect b="0" l="0" r="0" t="0"/>
          <a:stretch/>
        </p:blipFill>
        <p:spPr>
          <a:xfrm>
            <a:off x="8483636" y="5639674"/>
            <a:ext cx="668062" cy="668062"/>
          </a:xfrm>
          <a:prstGeom prst="rect">
            <a:avLst/>
          </a:prstGeom>
          <a:noFill/>
          <a:ln>
            <a:noFill/>
          </a:ln>
        </p:spPr>
      </p:pic>
      <p:pic>
        <p:nvPicPr>
          <p:cNvPr descr="http://www.clker.com/cliparts/B/0/N/4/a/0/sad-face-blue-two-hi.png" id="408" name="Google Shape;408;p15"/>
          <p:cNvPicPr preferRelativeResize="0"/>
          <p:nvPr/>
        </p:nvPicPr>
        <p:blipFill rotWithShape="1">
          <a:blip r:embed="rId4">
            <a:alphaModFix/>
          </a:blip>
          <a:srcRect b="0" l="0" r="0" t="0"/>
          <a:stretch/>
        </p:blipFill>
        <p:spPr>
          <a:xfrm>
            <a:off x="7823335" y="5403631"/>
            <a:ext cx="668062" cy="668062"/>
          </a:xfrm>
          <a:prstGeom prst="rect">
            <a:avLst/>
          </a:prstGeom>
          <a:noFill/>
          <a:ln>
            <a:noFill/>
          </a:ln>
        </p:spPr>
      </p:pic>
      <p:pic>
        <p:nvPicPr>
          <p:cNvPr descr="http://www.clker.com/cliparts/B/0/N/4/a/0/sad-face-blue-two-hi.png" id="409" name="Google Shape;409;p15"/>
          <p:cNvPicPr preferRelativeResize="0"/>
          <p:nvPr/>
        </p:nvPicPr>
        <p:blipFill rotWithShape="1">
          <a:blip r:embed="rId4">
            <a:alphaModFix/>
          </a:blip>
          <a:srcRect b="0" l="0" r="0" t="0"/>
          <a:stretch/>
        </p:blipFill>
        <p:spPr>
          <a:xfrm>
            <a:off x="7384965" y="4989979"/>
            <a:ext cx="668062" cy="668062"/>
          </a:xfrm>
          <a:prstGeom prst="rect">
            <a:avLst/>
          </a:prstGeom>
          <a:noFill/>
          <a:ln>
            <a:noFill/>
          </a:ln>
        </p:spPr>
      </p:pic>
      <p:pic>
        <p:nvPicPr>
          <p:cNvPr descr="http://www.clker.com/cliparts/B/0/N/4/a/0/sad-face-blue-two-hi.png" id="410" name="Google Shape;410;p15"/>
          <p:cNvPicPr preferRelativeResize="0"/>
          <p:nvPr/>
        </p:nvPicPr>
        <p:blipFill rotWithShape="1">
          <a:blip r:embed="rId4">
            <a:alphaModFix/>
          </a:blip>
          <a:srcRect b="0" l="0" r="0" t="0"/>
          <a:stretch/>
        </p:blipFill>
        <p:spPr>
          <a:xfrm>
            <a:off x="6809753" y="4735569"/>
            <a:ext cx="668062" cy="668062"/>
          </a:xfrm>
          <a:prstGeom prst="rect">
            <a:avLst/>
          </a:prstGeom>
          <a:noFill/>
          <a:ln>
            <a:noFill/>
          </a:ln>
        </p:spPr>
      </p:pic>
      <p:pic>
        <p:nvPicPr>
          <p:cNvPr descr="http://www.clker.com/cliparts/B/0/N/4/a/0/sad-face-blue-two-hi.png" id="411" name="Google Shape;411;p15"/>
          <p:cNvPicPr preferRelativeResize="0"/>
          <p:nvPr/>
        </p:nvPicPr>
        <p:blipFill rotWithShape="1">
          <a:blip r:embed="rId4">
            <a:alphaModFix/>
          </a:blip>
          <a:srcRect b="0" l="0" r="0" t="0"/>
          <a:stretch/>
        </p:blipFill>
        <p:spPr>
          <a:xfrm>
            <a:off x="8139334" y="5586430"/>
            <a:ext cx="668062" cy="668062"/>
          </a:xfrm>
          <a:prstGeom prst="rect">
            <a:avLst/>
          </a:prstGeom>
          <a:noFill/>
          <a:ln>
            <a:noFill/>
          </a:ln>
        </p:spPr>
      </p:pic>
      <p:pic>
        <p:nvPicPr>
          <p:cNvPr descr="http://www.clker.com/cliparts/0/b/c/1/120657385441132693Arnoud999_Right_or_wrong_2.svg.med.png" id="412" name="Google Shape;412;p15"/>
          <p:cNvPicPr preferRelativeResize="0"/>
          <p:nvPr/>
        </p:nvPicPr>
        <p:blipFill rotWithShape="1">
          <a:blip r:embed="rId5">
            <a:alphaModFix/>
          </a:blip>
          <a:srcRect b="0" l="0" r="0" t="0"/>
          <a:stretch/>
        </p:blipFill>
        <p:spPr>
          <a:xfrm>
            <a:off x="7437153" y="1351617"/>
            <a:ext cx="668062" cy="668062"/>
          </a:xfrm>
          <a:prstGeom prst="rect">
            <a:avLst/>
          </a:prstGeom>
          <a:noFill/>
          <a:ln>
            <a:noFill/>
          </a:ln>
        </p:spPr>
      </p:pic>
      <p:pic>
        <p:nvPicPr>
          <p:cNvPr descr="http://www.clker.com/cliparts/0/b/c/1/120657385441132693Arnoud999_Right_or_wrong_2.svg.med.png" id="413" name="Google Shape;413;p15"/>
          <p:cNvPicPr preferRelativeResize="0"/>
          <p:nvPr/>
        </p:nvPicPr>
        <p:blipFill rotWithShape="1">
          <a:blip r:embed="rId5">
            <a:alphaModFix/>
          </a:blip>
          <a:srcRect b="0" l="0" r="0" t="0"/>
          <a:stretch/>
        </p:blipFill>
        <p:spPr>
          <a:xfrm>
            <a:off x="6809753" y="1353026"/>
            <a:ext cx="668062" cy="668062"/>
          </a:xfrm>
          <a:prstGeom prst="rect">
            <a:avLst/>
          </a:prstGeom>
          <a:noFill/>
          <a:ln>
            <a:noFill/>
          </a:ln>
        </p:spPr>
      </p:pic>
      <p:pic>
        <p:nvPicPr>
          <p:cNvPr descr="http://www.clker.com/cliparts/B/0/N/4/a/0/sad-face-blue-two-hi.png" id="414" name="Google Shape;414;p15"/>
          <p:cNvPicPr preferRelativeResize="0"/>
          <p:nvPr/>
        </p:nvPicPr>
        <p:blipFill rotWithShape="1">
          <a:blip r:embed="rId4">
            <a:alphaModFix/>
          </a:blip>
          <a:srcRect b="0" l="0" r="0" t="0"/>
          <a:stretch/>
        </p:blipFill>
        <p:spPr>
          <a:xfrm>
            <a:off x="6219228" y="4620940"/>
            <a:ext cx="668062" cy="668062"/>
          </a:xfrm>
          <a:prstGeom prst="rect">
            <a:avLst/>
          </a:prstGeom>
          <a:noFill/>
          <a:ln>
            <a:noFill/>
          </a:ln>
        </p:spPr>
      </p:pic>
      <p:pic>
        <p:nvPicPr>
          <p:cNvPr descr="http://www.clker.com/cliparts/B/0/N/4/a/0/sad-face-blue-two-hi.png" id="415" name="Google Shape;415;p15"/>
          <p:cNvPicPr preferRelativeResize="0"/>
          <p:nvPr/>
        </p:nvPicPr>
        <p:blipFill rotWithShape="1">
          <a:blip r:embed="rId4">
            <a:alphaModFix/>
          </a:blip>
          <a:srcRect b="0" l="0" r="0" t="0"/>
          <a:stretch/>
        </p:blipFill>
        <p:spPr>
          <a:xfrm>
            <a:off x="5703321" y="4412339"/>
            <a:ext cx="668062" cy="668062"/>
          </a:xfrm>
          <a:prstGeom prst="rect">
            <a:avLst/>
          </a:prstGeom>
          <a:noFill/>
          <a:ln>
            <a:noFill/>
          </a:ln>
        </p:spPr>
      </p:pic>
      <p:sp>
        <p:nvSpPr>
          <p:cNvPr id="416" name="Google Shape;416;p15"/>
          <p:cNvSpPr txBox="1"/>
          <p:nvPr/>
        </p:nvSpPr>
        <p:spPr>
          <a:xfrm>
            <a:off x="6024325" y="2390222"/>
            <a:ext cx="3076611"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Let’s set our multimeter</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to Volts DC and see if </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we can get a voltage </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reading.</a:t>
            </a:r>
            <a:endParaRPr/>
          </a:p>
        </p:txBody>
      </p:sp>
      <p:pic>
        <p:nvPicPr>
          <p:cNvPr id="417" name="Google Shape;417;p15"/>
          <p:cNvPicPr preferRelativeResize="0"/>
          <p:nvPr/>
        </p:nvPicPr>
        <p:blipFill rotWithShape="1">
          <a:blip r:embed="rId7">
            <a:alphaModFix/>
          </a:blip>
          <a:srcRect b="0" l="0" r="0" t="0"/>
          <a:stretch/>
        </p:blipFill>
        <p:spPr>
          <a:xfrm rot="559402">
            <a:off x="8066252" y="3695504"/>
            <a:ext cx="3429000" cy="22860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A cartoon of a alien with lemons&#10;&#10;Description automatically generated" id="423" name="Google Shape;423;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4" name="Google Shape;424;p16"/>
          <p:cNvSpPr/>
          <p:nvPr/>
        </p:nvSpPr>
        <p:spPr>
          <a:xfrm>
            <a:off x="4346532" y="205034"/>
            <a:ext cx="7697954" cy="255454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16"/>
          <p:cNvSpPr txBox="1"/>
          <p:nvPr/>
        </p:nvSpPr>
        <p:spPr>
          <a:xfrm>
            <a:off x="4392720" y="205034"/>
            <a:ext cx="7799280"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We will need more volts if we are going to light a bulb with lemon power.</a:t>
            </a:r>
            <a:endParaRPr/>
          </a:p>
          <a:p>
            <a:pPr indent="0" lvl="0" marL="0" marR="0" rtl="0" algn="l">
              <a:spcBef>
                <a:spcPts val="0"/>
              </a:spcBef>
              <a:spcAft>
                <a:spcPts val="0"/>
              </a:spcAft>
              <a:buNone/>
            </a:pPr>
            <a:r>
              <a:t/>
            </a:r>
            <a:endParaRPr b="1" sz="3200">
              <a:solidFill>
                <a:schemeClr val="dk1"/>
              </a:solidFill>
              <a:latin typeface="Arial"/>
              <a:ea typeface="Arial"/>
              <a:cs typeface="Arial"/>
              <a:sym typeface="Arial"/>
            </a:endParaRPr>
          </a:p>
          <a:p>
            <a:pPr indent="0" lvl="0" marL="0" marR="0" rtl="0" algn="l">
              <a:spcBef>
                <a:spcPts val="0"/>
              </a:spcBef>
              <a:spcAft>
                <a:spcPts val="0"/>
              </a:spcAft>
              <a:buNone/>
            </a:pPr>
            <a:r>
              <a:rPr b="1" lang="en-US" sz="3200">
                <a:solidFill>
                  <a:schemeClr val="dk1"/>
                </a:solidFill>
                <a:latin typeface="Arial"/>
                <a:ea typeface="Arial"/>
                <a:cs typeface="Arial"/>
                <a:sym typeface="Arial"/>
              </a:rPr>
              <a:t>We need to connect our lemons in series to get more voltage to our lamp.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descr="A cartoon character with a white background&#10;&#10;Description automatically generated" id="431" name="Google Shape;431;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2" name="Google Shape;432;p17"/>
          <p:cNvSpPr/>
          <p:nvPr/>
        </p:nvSpPr>
        <p:spPr>
          <a:xfrm>
            <a:off x="1397259" y="626414"/>
            <a:ext cx="7351717"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Make sure you connect the Copper (positive) on one memon to the Zinc (Negative) on the next. This will connect the lemons in Series and give you maximum voltage. </a:t>
            </a:r>
            <a:endParaRPr/>
          </a:p>
          <a:p>
            <a:pPr indent="0" lvl="0" marL="0" marR="0" rtl="0" algn="l">
              <a:spcBef>
                <a:spcPts val="0"/>
              </a:spcBef>
              <a:spcAft>
                <a:spcPts val="0"/>
              </a:spcAft>
              <a:buNone/>
            </a:pPr>
            <a:r>
              <a:t/>
            </a:r>
            <a:endParaRPr b="1" sz="2400">
              <a:solidFill>
                <a:schemeClr val="dk1"/>
              </a:solidFill>
              <a:latin typeface="Arial"/>
              <a:ea typeface="Arial"/>
              <a:cs typeface="Arial"/>
              <a:sym typeface="Arial"/>
            </a:endParaRPr>
          </a:p>
          <a:p>
            <a:pPr indent="0" lvl="0" marL="0" marR="0" rtl="0" algn="l">
              <a:spcBef>
                <a:spcPts val="0"/>
              </a:spcBef>
              <a:spcAft>
                <a:spcPts val="0"/>
              </a:spcAft>
              <a:buNone/>
            </a:pPr>
            <a:r>
              <a:rPr b="1" lang="en-US" sz="3200">
                <a:solidFill>
                  <a:schemeClr val="dk1"/>
                </a:solidFill>
                <a:latin typeface="Arial"/>
                <a:ea typeface="Arial"/>
                <a:cs typeface="Arial"/>
                <a:sym typeface="Arial"/>
              </a:rPr>
              <a:t>Now you can add a light! </a:t>
            </a:r>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We will learn more about LED's next week but for now, an LED is a lamp designed to work with very low voltage. </a:t>
            </a:r>
            <a:endParaRPr/>
          </a:p>
          <a:p>
            <a:pPr indent="0" lvl="0" marL="0" marR="0" rtl="0" algn="l">
              <a:spcBef>
                <a:spcPts val="0"/>
              </a:spcBef>
              <a:spcAft>
                <a:spcPts val="0"/>
              </a:spcAft>
              <a:buNone/>
            </a:pPr>
            <a:r>
              <a:t/>
            </a:r>
            <a:endParaRPr b="1" sz="2400">
              <a:solidFill>
                <a:schemeClr val="dk1"/>
              </a:solidFill>
              <a:latin typeface="Arial"/>
              <a:ea typeface="Arial"/>
              <a:cs typeface="Arial"/>
              <a:sym typeface="Arial"/>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When connecting the light, make sure to </a:t>
            </a:r>
            <a:br>
              <a:rPr b="1" lang="en-US" sz="2400">
                <a:solidFill>
                  <a:schemeClr val="dk1"/>
                </a:solidFill>
                <a:latin typeface="Arial"/>
                <a:ea typeface="Arial"/>
                <a:cs typeface="Arial"/>
                <a:sym typeface="Arial"/>
              </a:rPr>
            </a:br>
            <a:r>
              <a:rPr b="1" lang="en-US" sz="2400">
                <a:solidFill>
                  <a:schemeClr val="dk1"/>
                </a:solidFill>
                <a:latin typeface="Arial"/>
                <a:ea typeface="Arial"/>
                <a:cs typeface="Arial"/>
                <a:sym typeface="Arial"/>
              </a:rPr>
              <a:t>connect the LONG side of the LED to the </a:t>
            </a:r>
            <a:br>
              <a:rPr b="1" lang="en-US" sz="2400">
                <a:solidFill>
                  <a:schemeClr val="dk1"/>
                </a:solidFill>
                <a:latin typeface="Arial"/>
                <a:ea typeface="Arial"/>
                <a:cs typeface="Arial"/>
                <a:sym typeface="Arial"/>
              </a:rPr>
            </a:br>
            <a:r>
              <a:rPr b="1" lang="en-US" sz="2400">
                <a:solidFill>
                  <a:schemeClr val="dk1"/>
                </a:solidFill>
                <a:latin typeface="Arial"/>
                <a:ea typeface="Arial"/>
                <a:cs typeface="Arial"/>
                <a:sym typeface="Arial"/>
              </a:rPr>
              <a:t>Copper (positive) Wire from the last lemon. </a:t>
            </a:r>
            <a:endParaRPr/>
          </a:p>
        </p:txBody>
      </p:sp>
      <p:pic>
        <p:nvPicPr>
          <p:cNvPr id="433" name="Google Shape;433;p17"/>
          <p:cNvPicPr preferRelativeResize="0"/>
          <p:nvPr/>
        </p:nvPicPr>
        <p:blipFill rotWithShape="1">
          <a:blip r:embed="rId4">
            <a:alphaModFix/>
          </a:blip>
          <a:srcRect b="5100" l="8566" r="62973" t="4189"/>
          <a:stretch/>
        </p:blipFill>
        <p:spPr>
          <a:xfrm>
            <a:off x="9118467" y="1002195"/>
            <a:ext cx="848497" cy="30068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descr="A cartoon of a alien with lemons&#10;&#10;Description automatically generated" id="439" name="Google Shape;439;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40" name="Google Shape;440;p18"/>
          <p:cNvSpPr/>
          <p:nvPr/>
        </p:nvSpPr>
        <p:spPr>
          <a:xfrm>
            <a:off x="6468847" y="3509925"/>
            <a:ext cx="716692" cy="57665"/>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18"/>
          <p:cNvSpPr/>
          <p:nvPr/>
        </p:nvSpPr>
        <p:spPr>
          <a:xfrm>
            <a:off x="9150258" y="3574981"/>
            <a:ext cx="716692" cy="57665"/>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18"/>
          <p:cNvSpPr/>
          <p:nvPr/>
        </p:nvSpPr>
        <p:spPr>
          <a:xfrm flipH="1" rot="10008783">
            <a:off x="4421075" y="2777848"/>
            <a:ext cx="4113110" cy="45719"/>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18"/>
          <p:cNvSpPr/>
          <p:nvPr/>
        </p:nvSpPr>
        <p:spPr>
          <a:xfrm flipH="1" rot="-9745541">
            <a:off x="8607325" y="2868444"/>
            <a:ext cx="3462521" cy="4931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4" name="Google Shape;444;p18"/>
          <p:cNvPicPr preferRelativeResize="0"/>
          <p:nvPr/>
        </p:nvPicPr>
        <p:blipFill rotWithShape="1">
          <a:blip r:embed="rId4">
            <a:alphaModFix/>
          </a:blip>
          <a:srcRect b="0" l="0" r="0" t="0"/>
          <a:stretch/>
        </p:blipFill>
        <p:spPr>
          <a:xfrm rot="-401521">
            <a:off x="3895487" y="223664"/>
            <a:ext cx="3287752" cy="247111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445" name="Google Shape;445;p18"/>
          <p:cNvSpPr/>
          <p:nvPr/>
        </p:nvSpPr>
        <p:spPr>
          <a:xfrm>
            <a:off x="8461196" y="222239"/>
            <a:ext cx="363255" cy="701457"/>
          </a:xfrm>
          <a:prstGeom prst="roundRect">
            <a:avLst>
              <a:gd fmla="val 16667" name="adj"/>
            </a:avLst>
          </a:prstGeom>
          <a:solidFill>
            <a:srgbClr val="FF0000"/>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18"/>
          <p:cNvSpPr/>
          <p:nvPr/>
        </p:nvSpPr>
        <p:spPr>
          <a:xfrm>
            <a:off x="8325768" y="876822"/>
            <a:ext cx="623943" cy="87683"/>
          </a:xfrm>
          <a:prstGeom prst="roundRect">
            <a:avLst>
              <a:gd fmla="val 16667" name="adj"/>
            </a:avLst>
          </a:prstGeom>
          <a:solidFill>
            <a:srgbClr val="FF0000"/>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18"/>
          <p:cNvSpPr/>
          <p:nvPr/>
        </p:nvSpPr>
        <p:spPr>
          <a:xfrm>
            <a:off x="8475761" y="924530"/>
            <a:ext cx="88005" cy="1389116"/>
          </a:xfrm>
          <a:prstGeom prst="rect">
            <a:avLst/>
          </a:prstGeom>
          <a:solidFill>
            <a:schemeClr val="accen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18"/>
          <p:cNvSpPr/>
          <p:nvPr/>
        </p:nvSpPr>
        <p:spPr>
          <a:xfrm>
            <a:off x="8739160" y="934804"/>
            <a:ext cx="85291" cy="1580751"/>
          </a:xfrm>
          <a:prstGeom prst="rect">
            <a:avLst/>
          </a:prstGeom>
          <a:solidFill>
            <a:schemeClr val="accen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A cartoon of a green alien&#10;&#10;Description automatically generated" id="454" name="Google Shape;454;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55" name="Google Shape;455;p19"/>
          <p:cNvPicPr preferRelativeResize="0"/>
          <p:nvPr/>
        </p:nvPicPr>
        <p:blipFill rotWithShape="1">
          <a:blip r:embed="rId4">
            <a:alphaModFix/>
          </a:blip>
          <a:srcRect b="0" l="0" r="0" t="0"/>
          <a:stretch/>
        </p:blipFill>
        <p:spPr>
          <a:xfrm>
            <a:off x="1184997" y="1573908"/>
            <a:ext cx="5110227" cy="3477260"/>
          </a:xfrm>
          <a:prstGeom prst="rect">
            <a:avLst/>
          </a:prstGeom>
          <a:noFill/>
          <a:ln>
            <a:noFill/>
          </a:ln>
        </p:spPr>
      </p:pic>
      <p:sp>
        <p:nvSpPr>
          <p:cNvPr id="456" name="Google Shape;456;p19"/>
          <p:cNvSpPr/>
          <p:nvPr/>
        </p:nvSpPr>
        <p:spPr>
          <a:xfrm>
            <a:off x="227506" y="196045"/>
            <a:ext cx="2454876" cy="1400114"/>
          </a:xfrm>
          <a:prstGeom prst="roundRect">
            <a:avLst>
              <a:gd fmla="val 16667" name="adj"/>
            </a:avLst>
          </a:prstGeom>
          <a:solidFill>
            <a:srgbClr val="BF9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Lets try different vegetables and see what happens.</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www.mricons.com/store/png/124258_43263_128_monotone_pen_write_icon.png" id="457" name="Google Shape;457;p19"/>
          <p:cNvPicPr preferRelativeResize="0"/>
          <p:nvPr/>
        </p:nvPicPr>
        <p:blipFill rotWithShape="1">
          <a:blip r:embed="rId5">
            <a:alphaModFix/>
          </a:blip>
          <a:srcRect b="0" l="0" r="0" t="0"/>
          <a:stretch/>
        </p:blipFill>
        <p:spPr>
          <a:xfrm>
            <a:off x="1553799" y="443387"/>
            <a:ext cx="1219200" cy="12088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A video game screen with a red and purple sky&#10;&#10;Description automatically generated with medium confidence" id="98" name="Google Shape;98;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9" name="Google Shape;99;p2"/>
          <p:cNvSpPr txBox="1"/>
          <p:nvPr/>
        </p:nvSpPr>
        <p:spPr>
          <a:xfrm>
            <a:off x="3309930" y="365155"/>
            <a:ext cx="8402594" cy="5539978"/>
          </a:xfrm>
          <a:prstGeom prst="rect">
            <a:avLst/>
          </a:prstGeom>
          <a:solidFill>
            <a:srgbClr val="1F386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The word Electricity comes from a number of Greek and Latin words for Amber. </a:t>
            </a:r>
            <a:r>
              <a:rPr b="1" lang="en-US" sz="2800">
                <a:solidFill>
                  <a:schemeClr val="lt1"/>
                </a:solidFill>
                <a:latin typeface="Calibri"/>
                <a:ea typeface="Calibri"/>
                <a:cs typeface="Calibri"/>
                <a:sym typeface="Calibri"/>
              </a:rPr>
              <a:t>electr</a:t>
            </a:r>
            <a:r>
              <a:rPr lang="en-US" sz="2800">
                <a:solidFill>
                  <a:schemeClr val="lt1"/>
                </a:solidFill>
                <a:latin typeface="Calibri"/>
                <a:ea typeface="Calibri"/>
                <a:cs typeface="Calibri"/>
                <a:sym typeface="Calibri"/>
              </a:rPr>
              <a:t> means originate in Latin, </a:t>
            </a:r>
            <a:r>
              <a:rPr b="1" lang="en-US" sz="2800">
                <a:solidFill>
                  <a:schemeClr val="lt1"/>
                </a:solidFill>
                <a:latin typeface="Calibri"/>
                <a:ea typeface="Calibri"/>
                <a:cs typeface="Calibri"/>
                <a:sym typeface="Calibri"/>
              </a:rPr>
              <a:t>elektron</a:t>
            </a:r>
            <a:r>
              <a:rPr lang="en-US" sz="2800">
                <a:solidFill>
                  <a:schemeClr val="lt1"/>
                </a:solidFill>
                <a:latin typeface="Calibri"/>
                <a:ea typeface="Calibri"/>
                <a:cs typeface="Calibri"/>
                <a:sym typeface="Calibri"/>
              </a:rPr>
              <a:t> which is Greek for amber, and </a:t>
            </a:r>
            <a:r>
              <a:rPr b="1" lang="en-US" sz="2800">
                <a:solidFill>
                  <a:schemeClr val="lt1"/>
                </a:solidFill>
                <a:latin typeface="Calibri"/>
                <a:ea typeface="Calibri"/>
                <a:cs typeface="Calibri"/>
                <a:sym typeface="Calibri"/>
              </a:rPr>
              <a:t>electicus</a:t>
            </a:r>
            <a:r>
              <a:rPr lang="en-US" sz="2800">
                <a:solidFill>
                  <a:schemeClr val="lt1"/>
                </a:solidFill>
                <a:latin typeface="Calibri"/>
                <a:ea typeface="Calibri"/>
                <a:cs typeface="Calibri"/>
                <a:sym typeface="Calibri"/>
              </a:rPr>
              <a:t> mean "to produce from amber by friction" in Latin. </a:t>
            </a:r>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Ancient Greeks discovered that amber, which is really tree sap (and the stuff they used in the movie Jurassic Park) can store static electricity. While they did not understand electrons at the time, they did know that if you rubbed amber it would attract things like feathers. </a:t>
            </a:r>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The force we now know as magnetic attraction. </a:t>
            </a:r>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A white rectangular frame with a yellow border&#10;&#10;Description automatically generated" id="105" name="Google Shape;105;p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06" name="Google Shape;106;p3"/>
          <p:cNvPicPr preferRelativeResize="0"/>
          <p:nvPr/>
        </p:nvPicPr>
        <p:blipFill rotWithShape="1">
          <a:blip r:embed="rId4">
            <a:alphaModFix/>
          </a:blip>
          <a:srcRect b="3002" l="13164" r="13714" t="9129"/>
          <a:stretch/>
        </p:blipFill>
        <p:spPr>
          <a:xfrm>
            <a:off x="5704526" y="499587"/>
            <a:ext cx="3849318" cy="5292811"/>
          </a:xfrm>
          <a:prstGeom prst="rect">
            <a:avLst/>
          </a:prstGeom>
          <a:noFill/>
          <a:ln>
            <a:noFill/>
          </a:ln>
        </p:spPr>
      </p:pic>
      <p:sp>
        <p:nvSpPr>
          <p:cNvPr id="107" name="Google Shape;107;p3"/>
          <p:cNvSpPr/>
          <p:nvPr/>
        </p:nvSpPr>
        <p:spPr>
          <a:xfrm>
            <a:off x="8679732" y="4062100"/>
            <a:ext cx="2389549" cy="2363414"/>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Charge two balloons by rubbing them on your hair. What happens when we try to put them side by side? Why? </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icons.iconarchive.com/icons/visualpharm/icons8-metro-style/512/Very-Basic-Hand-cursor-icon.png" id="108" name="Google Shape;108;p3"/>
          <p:cNvPicPr preferRelativeResize="0"/>
          <p:nvPr/>
        </p:nvPicPr>
        <p:blipFill rotWithShape="1">
          <a:blip r:embed="rId5">
            <a:alphaModFix/>
          </a:blip>
          <a:srcRect b="0" l="0" r="0" t="0"/>
          <a:stretch/>
        </p:blipFill>
        <p:spPr>
          <a:xfrm>
            <a:off x="10300194" y="5670940"/>
            <a:ext cx="660069" cy="660069"/>
          </a:xfrm>
          <a:prstGeom prst="rect">
            <a:avLst/>
          </a:prstGeom>
          <a:noFill/>
          <a:ln>
            <a:noFill/>
          </a:ln>
        </p:spPr>
      </p:pic>
      <p:pic>
        <p:nvPicPr>
          <p:cNvPr descr="http://www.clker.com/cliparts/B/0/N/4/a/0/sad-face-blue-two-hi.png" id="109" name="Google Shape;109;p3"/>
          <p:cNvPicPr preferRelativeResize="0"/>
          <p:nvPr/>
        </p:nvPicPr>
        <p:blipFill rotWithShape="1">
          <a:blip r:embed="rId6">
            <a:alphaModFix/>
          </a:blip>
          <a:srcRect b="0" l="0" r="0" t="0"/>
          <a:stretch/>
        </p:blipFill>
        <p:spPr>
          <a:xfrm>
            <a:off x="6490164" y="1076884"/>
            <a:ext cx="668062" cy="668062"/>
          </a:xfrm>
          <a:prstGeom prst="rect">
            <a:avLst/>
          </a:prstGeom>
          <a:noFill/>
          <a:ln>
            <a:noFill/>
          </a:ln>
        </p:spPr>
      </p:pic>
      <p:pic>
        <p:nvPicPr>
          <p:cNvPr descr="http://www.clker.com/cliparts/B/0/N/4/a/0/sad-face-blue-two-hi.png" id="110" name="Google Shape;110;p3"/>
          <p:cNvPicPr preferRelativeResize="0"/>
          <p:nvPr/>
        </p:nvPicPr>
        <p:blipFill rotWithShape="1">
          <a:blip r:embed="rId6">
            <a:alphaModFix/>
          </a:blip>
          <a:srcRect b="0" l="0" r="0" t="0"/>
          <a:stretch/>
        </p:blipFill>
        <p:spPr>
          <a:xfrm>
            <a:off x="8191239" y="2729476"/>
            <a:ext cx="668062" cy="668062"/>
          </a:xfrm>
          <a:prstGeom prst="rect">
            <a:avLst/>
          </a:prstGeom>
          <a:noFill/>
          <a:ln>
            <a:noFill/>
          </a:ln>
        </p:spPr>
      </p:pic>
      <p:pic>
        <p:nvPicPr>
          <p:cNvPr descr="http://www.clker.com/cliparts/B/0/N/4/a/0/sad-face-blue-two-hi.png" id="111" name="Google Shape;111;p3"/>
          <p:cNvPicPr preferRelativeResize="0"/>
          <p:nvPr/>
        </p:nvPicPr>
        <p:blipFill rotWithShape="1">
          <a:blip r:embed="rId6">
            <a:alphaModFix/>
          </a:blip>
          <a:srcRect b="0" l="0" r="0" t="0"/>
          <a:stretch/>
        </p:blipFill>
        <p:spPr>
          <a:xfrm>
            <a:off x="6241273" y="1953267"/>
            <a:ext cx="668062" cy="668062"/>
          </a:xfrm>
          <a:prstGeom prst="rect">
            <a:avLst/>
          </a:prstGeom>
          <a:noFill/>
          <a:ln>
            <a:noFill/>
          </a:ln>
        </p:spPr>
      </p:pic>
      <p:pic>
        <p:nvPicPr>
          <p:cNvPr descr="http://www.clker.com/cliparts/B/0/N/4/a/0/sad-face-blue-two-hi.png" id="112" name="Google Shape;112;p3"/>
          <p:cNvPicPr preferRelativeResize="0"/>
          <p:nvPr/>
        </p:nvPicPr>
        <p:blipFill rotWithShape="1">
          <a:blip r:embed="rId6">
            <a:alphaModFix/>
          </a:blip>
          <a:srcRect b="0" l="0" r="0" t="0"/>
          <a:stretch/>
        </p:blipFill>
        <p:spPr>
          <a:xfrm>
            <a:off x="7654474" y="981328"/>
            <a:ext cx="668062" cy="668062"/>
          </a:xfrm>
          <a:prstGeom prst="rect">
            <a:avLst/>
          </a:prstGeom>
          <a:noFill/>
          <a:ln>
            <a:noFill/>
          </a:ln>
        </p:spPr>
      </p:pic>
      <p:pic>
        <p:nvPicPr>
          <p:cNvPr descr="http://www.clker.com/cliparts/B/0/N/4/a/0/sad-face-blue-two-hi.png" id="113" name="Google Shape;113;p3"/>
          <p:cNvPicPr preferRelativeResize="0"/>
          <p:nvPr/>
        </p:nvPicPr>
        <p:blipFill rotWithShape="1">
          <a:blip r:embed="rId6">
            <a:alphaModFix/>
          </a:blip>
          <a:srcRect b="0" l="0" r="0" t="0"/>
          <a:stretch/>
        </p:blipFill>
        <p:spPr>
          <a:xfrm>
            <a:off x="7572861" y="3127117"/>
            <a:ext cx="668062" cy="668062"/>
          </a:xfrm>
          <a:prstGeom prst="rect">
            <a:avLst/>
          </a:prstGeom>
          <a:noFill/>
          <a:ln>
            <a:noFill/>
          </a:ln>
        </p:spPr>
      </p:pic>
      <p:pic>
        <p:nvPicPr>
          <p:cNvPr descr="http://www.clker.com/cliparts/B/0/N/4/a/0/sad-face-blue-two-hi.png" id="114" name="Google Shape;114;p3"/>
          <p:cNvPicPr preferRelativeResize="0"/>
          <p:nvPr/>
        </p:nvPicPr>
        <p:blipFill rotWithShape="1">
          <a:blip r:embed="rId6">
            <a:alphaModFix/>
          </a:blip>
          <a:srcRect b="0" l="0" r="0" t="0"/>
          <a:stretch/>
        </p:blipFill>
        <p:spPr>
          <a:xfrm>
            <a:off x="7088926" y="2505233"/>
            <a:ext cx="668062" cy="668062"/>
          </a:xfrm>
          <a:prstGeom prst="rect">
            <a:avLst/>
          </a:prstGeom>
          <a:noFill/>
          <a:ln>
            <a:noFill/>
          </a:ln>
        </p:spPr>
      </p:pic>
      <p:pic>
        <p:nvPicPr>
          <p:cNvPr descr="http://www.clker.com/cliparts/B/0/N/4/a/0/sad-face-blue-two-hi.png" id="115" name="Google Shape;115;p3"/>
          <p:cNvPicPr preferRelativeResize="0"/>
          <p:nvPr/>
        </p:nvPicPr>
        <p:blipFill rotWithShape="1">
          <a:blip r:embed="rId6">
            <a:alphaModFix/>
          </a:blip>
          <a:srcRect b="0" l="0" r="0" t="0"/>
          <a:stretch/>
        </p:blipFill>
        <p:spPr>
          <a:xfrm>
            <a:off x="7295154" y="1929687"/>
            <a:ext cx="668062" cy="668062"/>
          </a:xfrm>
          <a:prstGeom prst="rect">
            <a:avLst/>
          </a:prstGeom>
          <a:noFill/>
          <a:ln>
            <a:noFill/>
          </a:ln>
        </p:spPr>
      </p:pic>
      <p:pic>
        <p:nvPicPr>
          <p:cNvPr descr="http://www.clker.com/cliparts/B/0/N/4/a/0/sad-face-blue-two-hi.png" id="116" name="Google Shape;116;p3"/>
          <p:cNvPicPr preferRelativeResize="0"/>
          <p:nvPr/>
        </p:nvPicPr>
        <p:blipFill rotWithShape="1">
          <a:blip r:embed="rId6">
            <a:alphaModFix/>
          </a:blip>
          <a:srcRect b="0" l="0" r="0" t="0"/>
          <a:stretch/>
        </p:blipFill>
        <p:spPr>
          <a:xfrm>
            <a:off x="3960079" y="3069442"/>
            <a:ext cx="668062" cy="668062"/>
          </a:xfrm>
          <a:prstGeom prst="rect">
            <a:avLst/>
          </a:prstGeom>
          <a:noFill/>
          <a:ln>
            <a:noFill/>
          </a:ln>
        </p:spPr>
      </p:pic>
      <p:pic>
        <p:nvPicPr>
          <p:cNvPr descr="http://www.clker.com/cliparts/B/0/N/4/a/0/sad-face-blue-two-hi.png" id="117" name="Google Shape;117;p3"/>
          <p:cNvPicPr preferRelativeResize="0"/>
          <p:nvPr/>
        </p:nvPicPr>
        <p:blipFill rotWithShape="1">
          <a:blip r:embed="rId6">
            <a:alphaModFix/>
          </a:blip>
          <a:srcRect b="0" l="0" r="0" t="0"/>
          <a:stretch/>
        </p:blipFill>
        <p:spPr>
          <a:xfrm>
            <a:off x="8243172" y="1837171"/>
            <a:ext cx="668062" cy="668062"/>
          </a:xfrm>
          <a:prstGeom prst="rect">
            <a:avLst/>
          </a:prstGeom>
          <a:noFill/>
          <a:ln>
            <a:noFill/>
          </a:ln>
        </p:spPr>
      </p:pic>
      <p:pic>
        <p:nvPicPr>
          <p:cNvPr descr="http://www.clker.com/cliparts/B/0/N/4/a/0/sad-face-blue-two-hi.png" id="118" name="Google Shape;118;p3"/>
          <p:cNvPicPr preferRelativeResize="0"/>
          <p:nvPr/>
        </p:nvPicPr>
        <p:blipFill rotWithShape="1">
          <a:blip r:embed="rId6">
            <a:alphaModFix/>
          </a:blip>
          <a:srcRect b="0" l="0" r="0" t="0"/>
          <a:stretch/>
        </p:blipFill>
        <p:spPr>
          <a:xfrm>
            <a:off x="6366242" y="3145993"/>
            <a:ext cx="668062" cy="668062"/>
          </a:xfrm>
          <a:prstGeom prst="rect">
            <a:avLst/>
          </a:prstGeom>
          <a:noFill/>
          <a:ln>
            <a:noFill/>
          </a:ln>
        </p:spPr>
      </p:pic>
      <p:pic>
        <p:nvPicPr>
          <p:cNvPr descr="http://www.clker.com/cliparts/0/b/c/1/120657385441132693Arnoud999_Right_or_wrong_2.svg.med.png" id="119" name="Google Shape;119;p3"/>
          <p:cNvPicPr preferRelativeResize="0"/>
          <p:nvPr/>
        </p:nvPicPr>
        <p:blipFill rotWithShape="1">
          <a:blip r:embed="rId7">
            <a:alphaModFix/>
          </a:blip>
          <a:srcRect b="0" l="0" r="0" t="0"/>
          <a:stretch/>
        </p:blipFill>
        <p:spPr>
          <a:xfrm>
            <a:off x="3960079" y="1842384"/>
            <a:ext cx="668062" cy="668062"/>
          </a:xfrm>
          <a:prstGeom prst="rect">
            <a:avLst/>
          </a:prstGeom>
          <a:noFill/>
          <a:ln>
            <a:noFill/>
          </a:ln>
        </p:spPr>
      </p:pic>
      <p:pic>
        <p:nvPicPr>
          <p:cNvPr descr="http://www.clker.com/cliparts/B/0/N/4/a/0/sad-face-blue-two-hi.png" id="120" name="Google Shape;120;p3"/>
          <p:cNvPicPr preferRelativeResize="0"/>
          <p:nvPr/>
        </p:nvPicPr>
        <p:blipFill rotWithShape="1">
          <a:blip r:embed="rId6">
            <a:alphaModFix/>
          </a:blip>
          <a:srcRect b="0" l="0" r="0" t="0"/>
          <a:stretch/>
        </p:blipFill>
        <p:spPr>
          <a:xfrm>
            <a:off x="7422957" y="3599551"/>
            <a:ext cx="668062" cy="668062"/>
          </a:xfrm>
          <a:prstGeom prst="rect">
            <a:avLst/>
          </a:prstGeom>
          <a:noFill/>
          <a:ln>
            <a:noFill/>
          </a:ln>
        </p:spPr>
      </p:pic>
      <p:pic>
        <p:nvPicPr>
          <p:cNvPr descr="http://www.clker.com/cliparts/B/0/N/4/a/0/sad-face-blue-two-hi.png" id="121" name="Google Shape;121;p3"/>
          <p:cNvPicPr preferRelativeResize="0"/>
          <p:nvPr/>
        </p:nvPicPr>
        <p:blipFill rotWithShape="1">
          <a:blip r:embed="rId6">
            <a:alphaModFix/>
          </a:blip>
          <a:srcRect b="0" l="0" r="0" t="0"/>
          <a:stretch/>
        </p:blipFill>
        <p:spPr>
          <a:xfrm>
            <a:off x="7717230" y="2365323"/>
            <a:ext cx="668062" cy="668062"/>
          </a:xfrm>
          <a:prstGeom prst="rect">
            <a:avLst/>
          </a:prstGeom>
          <a:noFill/>
          <a:ln>
            <a:noFill/>
          </a:ln>
        </p:spPr>
      </p:pic>
      <p:pic>
        <p:nvPicPr>
          <p:cNvPr descr="http://www.clker.com/cliparts/B/0/N/4/a/0/sad-face-blue-two-hi.png" id="122" name="Google Shape;122;p3"/>
          <p:cNvPicPr preferRelativeResize="0"/>
          <p:nvPr/>
        </p:nvPicPr>
        <p:blipFill rotWithShape="1">
          <a:blip r:embed="rId6">
            <a:alphaModFix/>
          </a:blip>
          <a:srcRect b="0" l="0" r="0" t="0"/>
          <a:stretch/>
        </p:blipFill>
        <p:spPr>
          <a:xfrm>
            <a:off x="6996863" y="3394038"/>
            <a:ext cx="668062" cy="668062"/>
          </a:xfrm>
          <a:prstGeom prst="rect">
            <a:avLst/>
          </a:prstGeom>
          <a:noFill/>
          <a:ln>
            <a:noFill/>
          </a:ln>
        </p:spPr>
      </p:pic>
      <p:sp>
        <p:nvSpPr>
          <p:cNvPr id="123" name="Google Shape;123;p3"/>
          <p:cNvSpPr/>
          <p:nvPr/>
        </p:nvSpPr>
        <p:spPr>
          <a:xfrm>
            <a:off x="4746359" y="1783899"/>
            <a:ext cx="973123" cy="843227"/>
          </a:xfrm>
          <a:prstGeom prst="rightArrow">
            <a:avLst>
              <a:gd fmla="val 50000" name="adj1"/>
              <a:gd fmla="val 50000" name="adj2"/>
            </a:avLst>
          </a:prstGeom>
          <a:solidFill>
            <a:srgbClr val="00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3"/>
          <p:cNvSpPr/>
          <p:nvPr/>
        </p:nvSpPr>
        <p:spPr>
          <a:xfrm>
            <a:off x="4621469" y="2998954"/>
            <a:ext cx="942257" cy="668062"/>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3"/>
          <p:cNvSpPr txBox="1"/>
          <p:nvPr/>
        </p:nvSpPr>
        <p:spPr>
          <a:xfrm>
            <a:off x="589832" y="608163"/>
            <a:ext cx="530192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Static Electricity is a charge that will stay in one place.</a:t>
            </a:r>
            <a:endParaRPr/>
          </a:p>
        </p:txBody>
      </p:sp>
      <p:sp>
        <p:nvSpPr>
          <p:cNvPr id="126" name="Google Shape;126;p3"/>
          <p:cNvSpPr txBox="1"/>
          <p:nvPr/>
        </p:nvSpPr>
        <p:spPr>
          <a:xfrm>
            <a:off x="781456" y="1889841"/>
            <a:ext cx="334360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Take a balloon filled with air and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rub it on your hair or wool sweater. The balloon becomes charged with lots and lots of negative atoms and will then attract or repel all other atoms. </a:t>
            </a:r>
            <a:endParaRPr/>
          </a:p>
        </p:txBody>
      </p:sp>
      <p:sp>
        <p:nvSpPr>
          <p:cNvPr id="127" name="Google Shape;127;p3"/>
          <p:cNvSpPr txBox="1"/>
          <p:nvPr/>
        </p:nvSpPr>
        <p:spPr>
          <a:xfrm>
            <a:off x="1223356" y="3968261"/>
            <a:ext cx="475870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Because the balloon is so light, </a:t>
            </a:r>
            <a:endParaRPr/>
          </a:p>
          <a:p>
            <a:pPr indent="0" lvl="0" marL="0" marR="0" rtl="0" algn="ctr">
              <a:spcBef>
                <a:spcPts val="0"/>
              </a:spcBef>
              <a:spcAft>
                <a:spcPts val="0"/>
              </a:spcAft>
              <a:buNone/>
            </a:pPr>
            <a:r>
              <a:rPr b="1" lang="en-US" sz="2000">
                <a:solidFill>
                  <a:schemeClr val="dk1"/>
                </a:solidFill>
                <a:latin typeface="Calibri"/>
                <a:ea typeface="Calibri"/>
                <a:cs typeface="Calibri"/>
                <a:sym typeface="Calibri"/>
              </a:rPr>
              <a:t>the force is enough to make it stick to a wall or to attract long hair. </a:t>
            </a:r>
            <a:endParaRPr/>
          </a:p>
        </p:txBody>
      </p:sp>
      <p:sp>
        <p:nvSpPr>
          <p:cNvPr id="128" name="Google Shape;128;p3"/>
          <p:cNvSpPr txBox="1"/>
          <p:nvPr/>
        </p:nvSpPr>
        <p:spPr>
          <a:xfrm>
            <a:off x="661141" y="5033117"/>
            <a:ext cx="65464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You are now seeing the attraction of atom at work.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A cartoon of a green alien&#10;&#10;Description automatically generated" id="134" name="Google Shape;134;p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35" name="Google Shape;135;p4"/>
          <p:cNvPicPr preferRelativeResize="0"/>
          <p:nvPr/>
        </p:nvPicPr>
        <p:blipFill rotWithShape="1">
          <a:blip r:embed="rId4">
            <a:alphaModFix/>
          </a:blip>
          <a:srcRect b="5953" l="28333" r="28577" t="7943"/>
          <a:stretch/>
        </p:blipFill>
        <p:spPr>
          <a:xfrm>
            <a:off x="8621486" y="773821"/>
            <a:ext cx="2895390" cy="4628685"/>
          </a:xfrm>
          <a:prstGeom prst="rect">
            <a:avLst/>
          </a:prstGeom>
          <a:noFill/>
          <a:ln>
            <a:noFill/>
          </a:ln>
        </p:spPr>
      </p:pic>
      <p:sp>
        <p:nvSpPr>
          <p:cNvPr id="136" name="Google Shape;136;p4"/>
          <p:cNvSpPr/>
          <p:nvPr/>
        </p:nvSpPr>
        <p:spPr>
          <a:xfrm>
            <a:off x="4523431" y="262852"/>
            <a:ext cx="4341272" cy="6124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Energy can never be created or destroyed, but it can be saved and stored. A battery is a chemical process for storing electrical an charge. </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US" sz="2800">
                <a:solidFill>
                  <a:schemeClr val="dk1"/>
                </a:solidFill>
                <a:latin typeface="Arial"/>
                <a:ea typeface="Arial"/>
                <a:cs typeface="Arial"/>
                <a:sym typeface="Arial"/>
              </a:rPr>
              <a:t>The best part of the chemistry of batteries is the chemical reaction only happens when we use the battery, so it can store the electrons for a long time. </a:t>
            </a:r>
            <a:endParaRPr/>
          </a:p>
        </p:txBody>
      </p:sp>
      <p:pic>
        <p:nvPicPr>
          <p:cNvPr descr="http://www.clker.com/cliparts/B/0/N/4/a/0/sad-face-blue-two-hi.png" id="137" name="Google Shape;137;p4"/>
          <p:cNvPicPr preferRelativeResize="0"/>
          <p:nvPr/>
        </p:nvPicPr>
        <p:blipFill rotWithShape="1">
          <a:blip r:embed="rId5">
            <a:alphaModFix/>
          </a:blip>
          <a:srcRect b="0" l="0" r="0" t="0"/>
          <a:stretch/>
        </p:blipFill>
        <p:spPr>
          <a:xfrm>
            <a:off x="9240781" y="2657167"/>
            <a:ext cx="668062" cy="668062"/>
          </a:xfrm>
          <a:prstGeom prst="rect">
            <a:avLst/>
          </a:prstGeom>
          <a:noFill/>
          <a:ln>
            <a:noFill/>
          </a:ln>
        </p:spPr>
      </p:pic>
      <p:pic>
        <p:nvPicPr>
          <p:cNvPr descr="http://www.clker.com/cliparts/B/0/N/4/a/0/sad-face-blue-two-hi.png" id="138" name="Google Shape;138;p4"/>
          <p:cNvPicPr preferRelativeResize="0"/>
          <p:nvPr/>
        </p:nvPicPr>
        <p:blipFill rotWithShape="1">
          <a:blip r:embed="rId5">
            <a:alphaModFix/>
          </a:blip>
          <a:srcRect b="0" l="0" r="0" t="0"/>
          <a:stretch/>
        </p:blipFill>
        <p:spPr>
          <a:xfrm>
            <a:off x="10052280" y="2544355"/>
            <a:ext cx="668062" cy="668062"/>
          </a:xfrm>
          <a:prstGeom prst="rect">
            <a:avLst/>
          </a:prstGeom>
          <a:noFill/>
          <a:ln>
            <a:noFill/>
          </a:ln>
        </p:spPr>
      </p:pic>
      <p:pic>
        <p:nvPicPr>
          <p:cNvPr descr="http://www.clker.com/cliparts/B/0/N/4/a/0/sad-face-blue-two-hi.png" id="139" name="Google Shape;139;p4"/>
          <p:cNvPicPr preferRelativeResize="0"/>
          <p:nvPr/>
        </p:nvPicPr>
        <p:blipFill rotWithShape="1">
          <a:blip r:embed="rId5">
            <a:alphaModFix/>
          </a:blip>
          <a:srcRect b="0" l="0" r="0" t="0"/>
          <a:stretch/>
        </p:blipFill>
        <p:spPr>
          <a:xfrm>
            <a:off x="9145484" y="1552883"/>
            <a:ext cx="668062" cy="668062"/>
          </a:xfrm>
          <a:prstGeom prst="rect">
            <a:avLst/>
          </a:prstGeom>
          <a:noFill/>
          <a:ln>
            <a:noFill/>
          </a:ln>
        </p:spPr>
      </p:pic>
      <p:pic>
        <p:nvPicPr>
          <p:cNvPr descr="http://www.clker.com/cliparts/B/0/N/4/a/0/sad-face-blue-two-hi.png" id="140" name="Google Shape;140;p4"/>
          <p:cNvPicPr preferRelativeResize="0"/>
          <p:nvPr/>
        </p:nvPicPr>
        <p:blipFill rotWithShape="1">
          <a:blip r:embed="rId5">
            <a:alphaModFix/>
          </a:blip>
          <a:srcRect b="0" l="0" r="0" t="0"/>
          <a:stretch/>
        </p:blipFill>
        <p:spPr>
          <a:xfrm>
            <a:off x="10138705" y="3588043"/>
            <a:ext cx="668062" cy="668062"/>
          </a:xfrm>
          <a:prstGeom prst="rect">
            <a:avLst/>
          </a:prstGeom>
          <a:noFill/>
          <a:ln>
            <a:noFill/>
          </a:ln>
        </p:spPr>
      </p:pic>
      <p:pic>
        <p:nvPicPr>
          <p:cNvPr descr="http://www.clker.com/cliparts/B/0/N/4/a/0/sad-face-blue-two-hi.png" id="141" name="Google Shape;141;p4"/>
          <p:cNvPicPr preferRelativeResize="0"/>
          <p:nvPr/>
        </p:nvPicPr>
        <p:blipFill rotWithShape="1">
          <a:blip r:embed="rId5">
            <a:alphaModFix/>
          </a:blip>
          <a:srcRect b="0" l="0" r="0" t="0"/>
          <a:stretch/>
        </p:blipFill>
        <p:spPr>
          <a:xfrm>
            <a:off x="9384218" y="3540836"/>
            <a:ext cx="668062" cy="668062"/>
          </a:xfrm>
          <a:prstGeom prst="rect">
            <a:avLst/>
          </a:prstGeom>
          <a:noFill/>
          <a:ln>
            <a:noFill/>
          </a:ln>
        </p:spPr>
      </p:pic>
      <p:pic>
        <p:nvPicPr>
          <p:cNvPr descr="http://www.clker.com/cliparts/B/0/N/4/a/0/sad-face-blue-two-hi.png" id="142" name="Google Shape;142;p4"/>
          <p:cNvPicPr preferRelativeResize="0"/>
          <p:nvPr/>
        </p:nvPicPr>
        <p:blipFill rotWithShape="1">
          <a:blip r:embed="rId5">
            <a:alphaModFix/>
          </a:blip>
          <a:srcRect b="0" l="0" r="0" t="0"/>
          <a:stretch/>
        </p:blipFill>
        <p:spPr>
          <a:xfrm>
            <a:off x="10529748" y="2328748"/>
            <a:ext cx="668062" cy="668062"/>
          </a:xfrm>
          <a:prstGeom prst="rect">
            <a:avLst/>
          </a:prstGeom>
          <a:noFill/>
          <a:ln>
            <a:noFill/>
          </a:ln>
        </p:spPr>
      </p:pic>
      <p:pic>
        <p:nvPicPr>
          <p:cNvPr descr="http://www.clker.com/cliparts/B/0/N/4/a/0/sad-face-blue-two-hi.png" id="143" name="Google Shape;143;p4"/>
          <p:cNvPicPr preferRelativeResize="0"/>
          <p:nvPr/>
        </p:nvPicPr>
        <p:blipFill rotWithShape="1">
          <a:blip r:embed="rId5">
            <a:alphaModFix/>
          </a:blip>
          <a:srcRect b="0" l="0" r="0" t="0"/>
          <a:stretch/>
        </p:blipFill>
        <p:spPr>
          <a:xfrm>
            <a:off x="9479515" y="2102521"/>
            <a:ext cx="668062" cy="668062"/>
          </a:xfrm>
          <a:prstGeom prst="rect">
            <a:avLst/>
          </a:prstGeom>
          <a:noFill/>
          <a:ln>
            <a:noFill/>
          </a:ln>
        </p:spPr>
      </p:pic>
      <p:pic>
        <p:nvPicPr>
          <p:cNvPr descr="http://www.clker.com/cliparts/B/0/N/4/a/0/sad-face-blue-two-hi.png" id="144" name="Google Shape;144;p4"/>
          <p:cNvPicPr preferRelativeResize="0"/>
          <p:nvPr/>
        </p:nvPicPr>
        <p:blipFill rotWithShape="1">
          <a:blip r:embed="rId5">
            <a:alphaModFix/>
          </a:blip>
          <a:srcRect b="0" l="0" r="0" t="0"/>
          <a:stretch/>
        </p:blipFill>
        <p:spPr>
          <a:xfrm>
            <a:off x="10472736" y="4019495"/>
            <a:ext cx="668062" cy="668062"/>
          </a:xfrm>
          <a:prstGeom prst="rect">
            <a:avLst/>
          </a:prstGeom>
          <a:noFill/>
          <a:ln>
            <a:noFill/>
          </a:ln>
        </p:spPr>
      </p:pic>
      <p:pic>
        <p:nvPicPr>
          <p:cNvPr descr="http://www.clker.com/cliparts/B/0/N/4/a/0/sad-face-blue-two-hi.png" id="145" name="Google Shape;145;p4"/>
          <p:cNvPicPr preferRelativeResize="0"/>
          <p:nvPr/>
        </p:nvPicPr>
        <p:blipFill rotWithShape="1">
          <a:blip r:embed="rId5">
            <a:alphaModFix/>
          </a:blip>
          <a:srcRect b="0" l="0" r="0" t="0"/>
          <a:stretch/>
        </p:blipFill>
        <p:spPr>
          <a:xfrm>
            <a:off x="10386311" y="1688480"/>
            <a:ext cx="668062" cy="668062"/>
          </a:xfrm>
          <a:prstGeom prst="rect">
            <a:avLst/>
          </a:prstGeom>
          <a:noFill/>
          <a:ln>
            <a:noFill/>
          </a:ln>
        </p:spPr>
      </p:pic>
      <p:pic>
        <p:nvPicPr>
          <p:cNvPr descr="http://www.clker.com/cliparts/B/0/N/4/a/0/sad-face-blue-two-hi.png" id="146" name="Google Shape;146;p4"/>
          <p:cNvPicPr preferRelativeResize="0"/>
          <p:nvPr/>
        </p:nvPicPr>
        <p:blipFill rotWithShape="1">
          <a:blip r:embed="rId5">
            <a:alphaModFix/>
          </a:blip>
          <a:srcRect b="0" l="0" r="0" t="0"/>
          <a:stretch/>
        </p:blipFill>
        <p:spPr>
          <a:xfrm>
            <a:off x="9854837" y="1270250"/>
            <a:ext cx="668062" cy="668062"/>
          </a:xfrm>
          <a:prstGeom prst="rect">
            <a:avLst/>
          </a:prstGeom>
          <a:noFill/>
          <a:ln>
            <a:noFill/>
          </a:ln>
        </p:spPr>
      </p:pic>
      <p:pic>
        <p:nvPicPr>
          <p:cNvPr descr="http://www.clker.com/cliparts/B/0/N/4/a/0/sad-face-blue-two-hi.png" id="147" name="Google Shape;147;p4"/>
          <p:cNvPicPr preferRelativeResize="0"/>
          <p:nvPr/>
        </p:nvPicPr>
        <p:blipFill rotWithShape="1">
          <a:blip r:embed="rId5">
            <a:alphaModFix/>
          </a:blip>
          <a:srcRect b="0" l="0" r="0" t="0"/>
          <a:stretch/>
        </p:blipFill>
        <p:spPr>
          <a:xfrm>
            <a:off x="9050187" y="4353526"/>
            <a:ext cx="668062" cy="668062"/>
          </a:xfrm>
          <a:prstGeom prst="rect">
            <a:avLst/>
          </a:prstGeom>
          <a:noFill/>
          <a:ln>
            <a:noFill/>
          </a:ln>
        </p:spPr>
      </p:pic>
      <p:pic>
        <p:nvPicPr>
          <p:cNvPr descr="http://www.clker.com/cliparts/B/0/N/4/a/0/sad-face-blue-two-hi.png" id="148" name="Google Shape;148;p4"/>
          <p:cNvPicPr preferRelativeResize="0"/>
          <p:nvPr/>
        </p:nvPicPr>
        <p:blipFill rotWithShape="1">
          <a:blip r:embed="rId5">
            <a:alphaModFix/>
          </a:blip>
          <a:srcRect b="0" l="0" r="0" t="0"/>
          <a:stretch/>
        </p:blipFill>
        <p:spPr>
          <a:xfrm>
            <a:off x="9793543" y="4179108"/>
            <a:ext cx="668062" cy="668062"/>
          </a:xfrm>
          <a:prstGeom prst="rect">
            <a:avLst/>
          </a:prstGeom>
          <a:noFill/>
          <a:ln>
            <a:noFill/>
          </a:ln>
        </p:spPr>
      </p:pic>
      <p:pic>
        <p:nvPicPr>
          <p:cNvPr descr="http://www.clker.com/cliparts/B/0/N/4/a/0/sad-face-blue-two-hi.png" id="149" name="Google Shape;149;p4"/>
          <p:cNvPicPr preferRelativeResize="0"/>
          <p:nvPr/>
        </p:nvPicPr>
        <p:blipFill rotWithShape="1">
          <a:blip r:embed="rId5">
            <a:alphaModFix/>
          </a:blip>
          <a:srcRect b="0" l="0" r="0" t="0"/>
          <a:stretch/>
        </p:blipFill>
        <p:spPr>
          <a:xfrm>
            <a:off x="10376334" y="3045196"/>
            <a:ext cx="668062" cy="668062"/>
          </a:xfrm>
          <a:prstGeom prst="rect">
            <a:avLst/>
          </a:prstGeom>
          <a:noFill/>
          <a:ln>
            <a:noFill/>
          </a:ln>
        </p:spPr>
      </p:pic>
      <p:pic>
        <p:nvPicPr>
          <p:cNvPr descr="http://www.clker.com/cliparts/0/b/c/1/120657385441132693Arnoud999_Right_or_wrong_2.svg.med.png" id="150" name="Google Shape;150;p4"/>
          <p:cNvPicPr preferRelativeResize="0"/>
          <p:nvPr/>
        </p:nvPicPr>
        <p:blipFill rotWithShape="1">
          <a:blip r:embed="rId6">
            <a:alphaModFix/>
          </a:blip>
          <a:srcRect b="0" l="0" r="0" t="0"/>
          <a:stretch/>
        </p:blipFill>
        <p:spPr>
          <a:xfrm>
            <a:off x="9708272" y="3052941"/>
            <a:ext cx="668062" cy="668062"/>
          </a:xfrm>
          <a:prstGeom prst="rect">
            <a:avLst/>
          </a:prstGeom>
          <a:noFill/>
          <a:ln>
            <a:noFill/>
          </a:ln>
        </p:spPr>
      </p:pic>
      <p:pic>
        <p:nvPicPr>
          <p:cNvPr descr="http://www.clker.com/cliparts/0/b/c/1/120657385441132693Arnoud999_Right_or_wrong_2.svg.med.png" id="151" name="Google Shape;151;p4"/>
          <p:cNvPicPr preferRelativeResize="0"/>
          <p:nvPr/>
        </p:nvPicPr>
        <p:blipFill rotWithShape="1">
          <a:blip r:embed="rId6">
            <a:alphaModFix/>
          </a:blip>
          <a:srcRect b="0" l="0" r="0" t="0"/>
          <a:stretch/>
        </p:blipFill>
        <p:spPr>
          <a:xfrm>
            <a:off x="9892471" y="1958814"/>
            <a:ext cx="668062" cy="668062"/>
          </a:xfrm>
          <a:prstGeom prst="rect">
            <a:avLst/>
          </a:prstGeom>
          <a:noFill/>
          <a:ln>
            <a:noFill/>
          </a:ln>
        </p:spPr>
      </p:pic>
      <p:pic>
        <p:nvPicPr>
          <p:cNvPr descr="http://www.clker.com/cliparts/0/b/c/1/120657385441132693Arnoud999_Right_or_wrong_2.svg.med.png" id="152" name="Google Shape;152;p4"/>
          <p:cNvPicPr preferRelativeResize="0"/>
          <p:nvPr/>
        </p:nvPicPr>
        <p:blipFill rotWithShape="1">
          <a:blip r:embed="rId6">
            <a:alphaModFix/>
          </a:blip>
          <a:srcRect b="0" l="0" r="0" t="0"/>
          <a:stretch/>
        </p:blipFill>
        <p:spPr>
          <a:xfrm>
            <a:off x="10465397" y="1149404"/>
            <a:ext cx="668062" cy="668062"/>
          </a:xfrm>
          <a:prstGeom prst="rect">
            <a:avLst/>
          </a:prstGeom>
          <a:noFill/>
          <a:ln>
            <a:noFill/>
          </a:ln>
        </p:spPr>
      </p:pic>
      <p:pic>
        <p:nvPicPr>
          <p:cNvPr descr="http://www.clker.com/cliparts/0/b/c/1/120657385441132693Arnoud999_Right_or_wrong_2.svg.med.png" id="153" name="Google Shape;153;p4"/>
          <p:cNvPicPr preferRelativeResize="0"/>
          <p:nvPr/>
        </p:nvPicPr>
        <p:blipFill rotWithShape="1">
          <a:blip r:embed="rId6">
            <a:alphaModFix/>
          </a:blip>
          <a:srcRect b="0" l="0" r="0" t="0"/>
          <a:stretch/>
        </p:blipFill>
        <p:spPr>
          <a:xfrm>
            <a:off x="8906750" y="3803888"/>
            <a:ext cx="668062" cy="668062"/>
          </a:xfrm>
          <a:prstGeom prst="rect">
            <a:avLst/>
          </a:prstGeom>
          <a:noFill/>
          <a:ln>
            <a:noFill/>
          </a:ln>
        </p:spPr>
      </p:pic>
      <p:pic>
        <p:nvPicPr>
          <p:cNvPr descr="http://www.clker.com/cliparts/0/b/c/1/120657385441132693Arnoud999_Right_or_wrong_2.svg.med.png" id="154" name="Google Shape;154;p4"/>
          <p:cNvPicPr preferRelativeResize="0"/>
          <p:nvPr/>
        </p:nvPicPr>
        <p:blipFill rotWithShape="1">
          <a:blip r:embed="rId6">
            <a:alphaModFix/>
          </a:blip>
          <a:srcRect b="0" l="0" r="0" t="0"/>
          <a:stretch/>
        </p:blipFill>
        <p:spPr>
          <a:xfrm>
            <a:off x="10195717" y="4394715"/>
            <a:ext cx="668062" cy="668062"/>
          </a:xfrm>
          <a:prstGeom prst="rect">
            <a:avLst/>
          </a:prstGeom>
          <a:noFill/>
          <a:ln>
            <a:noFill/>
          </a:ln>
        </p:spPr>
      </p:pic>
      <p:pic>
        <p:nvPicPr>
          <p:cNvPr descr="http://www.clker.com/cliparts/0/b/c/1/120657385441132693Arnoud999_Right_or_wrong_2.svg.med.png" id="155" name="Google Shape;155;p4"/>
          <p:cNvPicPr preferRelativeResize="0"/>
          <p:nvPr/>
        </p:nvPicPr>
        <p:blipFill rotWithShape="1">
          <a:blip r:embed="rId6">
            <a:alphaModFix/>
          </a:blip>
          <a:srcRect b="0" l="0" r="0" t="0"/>
          <a:stretch/>
        </p:blipFill>
        <p:spPr>
          <a:xfrm>
            <a:off x="8984553" y="3145062"/>
            <a:ext cx="668062" cy="668062"/>
          </a:xfrm>
          <a:prstGeom prst="rect">
            <a:avLst/>
          </a:prstGeom>
          <a:noFill/>
          <a:ln>
            <a:noFill/>
          </a:ln>
        </p:spPr>
      </p:pic>
      <p:pic>
        <p:nvPicPr>
          <p:cNvPr descr="http://www.clker.com/cliparts/0/b/c/1/120657385441132693Arnoud999_Right_or_wrong_2.svg.med.png" id="156" name="Google Shape;156;p4"/>
          <p:cNvPicPr preferRelativeResize="0"/>
          <p:nvPr/>
        </p:nvPicPr>
        <p:blipFill rotWithShape="1">
          <a:blip r:embed="rId6">
            <a:alphaModFix/>
          </a:blip>
          <a:srcRect b="0" l="0" r="0" t="0"/>
          <a:stretch/>
        </p:blipFill>
        <p:spPr>
          <a:xfrm>
            <a:off x="8977489" y="2214317"/>
            <a:ext cx="668062" cy="668062"/>
          </a:xfrm>
          <a:prstGeom prst="rect">
            <a:avLst/>
          </a:prstGeom>
          <a:noFill/>
          <a:ln>
            <a:noFill/>
          </a:ln>
        </p:spPr>
      </p:pic>
      <p:pic>
        <p:nvPicPr>
          <p:cNvPr descr="http://www.clker.com/cliparts/0/b/c/1/120657385441132693Arnoud999_Right_or_wrong_2.svg.med.png" id="157" name="Google Shape;157;p4"/>
          <p:cNvPicPr preferRelativeResize="0"/>
          <p:nvPr/>
        </p:nvPicPr>
        <p:blipFill rotWithShape="1">
          <a:blip r:embed="rId6">
            <a:alphaModFix/>
          </a:blip>
          <a:srcRect b="0" l="0" r="0" t="0"/>
          <a:stretch/>
        </p:blipFill>
        <p:spPr>
          <a:xfrm>
            <a:off x="9145418" y="996617"/>
            <a:ext cx="668062" cy="668062"/>
          </a:xfrm>
          <a:prstGeom prst="rect">
            <a:avLst/>
          </a:prstGeom>
          <a:noFill/>
          <a:ln>
            <a:noFill/>
          </a:ln>
        </p:spPr>
      </p:pic>
      <p:pic>
        <p:nvPicPr>
          <p:cNvPr descr="http://www.clker.com/cliparts/0/b/c/1/120657385441132693Arnoud999_Right_or_wrong_2.svg.med.png" id="158" name="Google Shape;158;p4"/>
          <p:cNvPicPr preferRelativeResize="0"/>
          <p:nvPr/>
        </p:nvPicPr>
        <p:blipFill rotWithShape="1">
          <a:blip r:embed="rId6">
            <a:alphaModFix/>
          </a:blip>
          <a:srcRect b="0" l="0" r="0" t="0"/>
          <a:stretch/>
        </p:blipFill>
        <p:spPr>
          <a:xfrm>
            <a:off x="10519771" y="3538829"/>
            <a:ext cx="668062" cy="6680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A cartoon of a person and person&#10;&#10;Description automatically generated" id="164" name="Google Shape;164;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5" name="Google Shape;165;p5"/>
          <p:cNvSpPr txBox="1"/>
          <p:nvPr/>
        </p:nvSpPr>
        <p:spPr>
          <a:xfrm>
            <a:off x="1821183" y="388147"/>
            <a:ext cx="4728634"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200">
                <a:solidFill>
                  <a:schemeClr val="dk1"/>
                </a:solidFill>
                <a:latin typeface="Calibri"/>
                <a:ea typeface="Calibri"/>
                <a:cs typeface="Calibri"/>
                <a:sym typeface="Calibri"/>
              </a:rPr>
              <a:t>The first modern battery was created in 1799 by Alessandro Volta</a:t>
            </a:r>
            <a:r>
              <a:rPr lang="en-US" sz="2000">
                <a:solidFill>
                  <a:schemeClr val="dk1"/>
                </a:solidFill>
                <a:latin typeface="Calibri"/>
                <a:ea typeface="Calibri"/>
                <a:cs typeface="Calibri"/>
                <a:sym typeface="Calibri"/>
              </a:rPr>
              <a:t>.</a:t>
            </a:r>
            <a:endParaRPr/>
          </a:p>
        </p:txBody>
      </p:sp>
      <p:pic>
        <p:nvPicPr>
          <p:cNvPr id="166" name="Google Shape;166;p5"/>
          <p:cNvPicPr preferRelativeResize="0"/>
          <p:nvPr/>
        </p:nvPicPr>
        <p:blipFill rotWithShape="1">
          <a:blip r:embed="rId4">
            <a:alphaModFix/>
          </a:blip>
          <a:srcRect b="0" l="0" r="0" t="0"/>
          <a:stretch/>
        </p:blipFill>
        <p:spPr>
          <a:xfrm rot="-298174">
            <a:off x="533027" y="1311935"/>
            <a:ext cx="2030128" cy="283573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167" name="Google Shape;167;p5"/>
          <p:cNvPicPr preferRelativeResize="0"/>
          <p:nvPr/>
        </p:nvPicPr>
        <p:blipFill rotWithShape="1">
          <a:blip r:embed="rId5">
            <a:alphaModFix/>
          </a:blip>
          <a:srcRect b="0" l="0" r="0" t="0"/>
          <a:stretch/>
        </p:blipFill>
        <p:spPr>
          <a:xfrm rot="165055">
            <a:off x="2183004" y="2222625"/>
            <a:ext cx="2085595" cy="14930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68" name="Google Shape;168;p5"/>
          <p:cNvSpPr txBox="1"/>
          <p:nvPr/>
        </p:nvSpPr>
        <p:spPr>
          <a:xfrm>
            <a:off x="4185500" y="3073009"/>
            <a:ext cx="3623874"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2000 year old jars have been discovered which, when filled with a fluid like vinegar, will  make a low voltage charge. </a:t>
            </a:r>
            <a:endParaRPr/>
          </a:p>
        </p:txBody>
      </p:sp>
      <p:pic>
        <p:nvPicPr>
          <p:cNvPr id="169" name="Google Shape;169;p5"/>
          <p:cNvPicPr preferRelativeResize="0"/>
          <p:nvPr/>
        </p:nvPicPr>
        <p:blipFill rotWithShape="1">
          <a:blip r:embed="rId6">
            <a:alphaModFix/>
          </a:blip>
          <a:srcRect b="0" l="0" r="0" t="0"/>
          <a:stretch/>
        </p:blipFill>
        <p:spPr>
          <a:xfrm>
            <a:off x="6663891" y="423987"/>
            <a:ext cx="1997898" cy="2460157"/>
          </a:xfrm>
          <a:prstGeom prst="rect">
            <a:avLst/>
          </a:prstGeom>
          <a:noFill/>
          <a:ln>
            <a:noFill/>
          </a:ln>
        </p:spPr>
      </p:pic>
      <p:sp>
        <p:nvSpPr>
          <p:cNvPr id="170" name="Google Shape;170;p5"/>
          <p:cNvSpPr txBox="1"/>
          <p:nvPr/>
        </p:nvSpPr>
        <p:spPr>
          <a:xfrm>
            <a:off x="980387" y="5164075"/>
            <a:ext cx="64102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(Not everyone believes these were originally batteries, though.)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A white rectangular frame with a yellow border&#10;&#10;Description automatically generated" id="176" name="Google Shape;176;p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77" name="Google Shape;177;p6"/>
          <p:cNvPicPr preferRelativeResize="0"/>
          <p:nvPr/>
        </p:nvPicPr>
        <p:blipFill rotWithShape="1">
          <a:blip r:embed="rId4">
            <a:alphaModFix/>
          </a:blip>
          <a:srcRect b="-273" l="6374" r="4691" t="273"/>
          <a:stretch/>
        </p:blipFill>
        <p:spPr>
          <a:xfrm>
            <a:off x="1536606" y="2809645"/>
            <a:ext cx="4215096" cy="3011424"/>
          </a:xfrm>
          <a:prstGeom prst="rect">
            <a:avLst/>
          </a:prstGeom>
          <a:noFill/>
          <a:ln>
            <a:noFill/>
          </a:ln>
        </p:spPr>
      </p:pic>
      <p:pic>
        <p:nvPicPr>
          <p:cNvPr id="178" name="Google Shape;178;p6"/>
          <p:cNvPicPr preferRelativeResize="0"/>
          <p:nvPr/>
        </p:nvPicPr>
        <p:blipFill rotWithShape="1">
          <a:blip r:embed="rId5">
            <a:alphaModFix/>
          </a:blip>
          <a:srcRect b="0" l="0" r="0" t="0"/>
          <a:stretch/>
        </p:blipFill>
        <p:spPr>
          <a:xfrm>
            <a:off x="5677867" y="3387370"/>
            <a:ext cx="3060017" cy="2483461"/>
          </a:xfrm>
          <a:prstGeom prst="rect">
            <a:avLst/>
          </a:prstGeom>
          <a:noFill/>
          <a:ln>
            <a:noFill/>
          </a:ln>
        </p:spPr>
      </p:pic>
      <p:sp>
        <p:nvSpPr>
          <p:cNvPr id="179" name="Google Shape;179;p6"/>
          <p:cNvSpPr/>
          <p:nvPr/>
        </p:nvSpPr>
        <p:spPr>
          <a:xfrm>
            <a:off x="1860044" y="1795462"/>
            <a:ext cx="871336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When looking at a battery, we look for two specifications Voltage and Amperage: How much pressure and how many Amperes are available for use. </a:t>
            </a:r>
            <a:endParaRPr/>
          </a:p>
        </p:txBody>
      </p:sp>
      <p:sp>
        <p:nvSpPr>
          <p:cNvPr id="180" name="Google Shape;180;p6"/>
          <p:cNvSpPr txBox="1"/>
          <p:nvPr/>
        </p:nvSpPr>
        <p:spPr>
          <a:xfrm>
            <a:off x="2814077" y="4415865"/>
            <a:ext cx="21800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12 Volts / 20 Amps</a:t>
            </a:r>
            <a:endParaRPr/>
          </a:p>
        </p:txBody>
      </p:sp>
      <p:sp>
        <p:nvSpPr>
          <p:cNvPr id="181" name="Google Shape;181;p6"/>
          <p:cNvSpPr txBox="1"/>
          <p:nvPr/>
        </p:nvSpPr>
        <p:spPr>
          <a:xfrm>
            <a:off x="5839707" y="4614217"/>
            <a:ext cx="6554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9volt</a:t>
            </a:r>
            <a:endParaRPr/>
          </a:p>
        </p:txBody>
      </p:sp>
      <p:sp>
        <p:nvSpPr>
          <p:cNvPr id="182" name="Google Shape;182;p6"/>
          <p:cNvSpPr txBox="1"/>
          <p:nvPr/>
        </p:nvSpPr>
        <p:spPr>
          <a:xfrm>
            <a:off x="6701839" y="4315357"/>
            <a:ext cx="3273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D</a:t>
            </a:r>
            <a:endParaRPr/>
          </a:p>
        </p:txBody>
      </p:sp>
      <p:sp>
        <p:nvSpPr>
          <p:cNvPr id="183" name="Google Shape;183;p6"/>
          <p:cNvSpPr txBox="1"/>
          <p:nvPr/>
        </p:nvSpPr>
        <p:spPr>
          <a:xfrm>
            <a:off x="7392527" y="4446643"/>
            <a:ext cx="3080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a:t>
            </a:r>
            <a:endParaRPr/>
          </a:p>
        </p:txBody>
      </p:sp>
      <p:sp>
        <p:nvSpPr>
          <p:cNvPr id="184" name="Google Shape;184;p6"/>
          <p:cNvSpPr txBox="1"/>
          <p:nvPr/>
        </p:nvSpPr>
        <p:spPr>
          <a:xfrm>
            <a:off x="7838597" y="4464381"/>
            <a:ext cx="450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AA</a:t>
            </a:r>
            <a:endParaRPr/>
          </a:p>
        </p:txBody>
      </p:sp>
      <p:sp>
        <p:nvSpPr>
          <p:cNvPr id="185" name="Google Shape;185;p6"/>
          <p:cNvSpPr txBox="1"/>
          <p:nvPr/>
        </p:nvSpPr>
        <p:spPr>
          <a:xfrm>
            <a:off x="8204434" y="4535452"/>
            <a:ext cx="40588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AAA</a:t>
            </a:r>
            <a:endParaRPr/>
          </a:p>
        </p:txBody>
      </p:sp>
      <p:cxnSp>
        <p:nvCxnSpPr>
          <p:cNvPr id="186" name="Google Shape;186;p6"/>
          <p:cNvCxnSpPr/>
          <p:nvPr/>
        </p:nvCxnSpPr>
        <p:spPr>
          <a:xfrm flipH="1" rot="10800000">
            <a:off x="6614291" y="3572073"/>
            <a:ext cx="1793083" cy="4035"/>
          </a:xfrm>
          <a:prstGeom prst="straightConnector1">
            <a:avLst/>
          </a:prstGeom>
          <a:noFill/>
          <a:ln cap="flat" cmpd="sng" w="9525">
            <a:solidFill>
              <a:schemeClr val="accent1"/>
            </a:solidFill>
            <a:prstDash val="solid"/>
            <a:miter lim="800000"/>
            <a:headEnd len="sm" w="sm" type="none"/>
            <a:tailEnd len="sm" w="sm" type="none"/>
          </a:ln>
        </p:spPr>
      </p:cxnSp>
      <p:cxnSp>
        <p:nvCxnSpPr>
          <p:cNvPr id="187" name="Google Shape;187;p6"/>
          <p:cNvCxnSpPr/>
          <p:nvPr/>
        </p:nvCxnSpPr>
        <p:spPr>
          <a:xfrm>
            <a:off x="6614291" y="3578445"/>
            <a:ext cx="0" cy="220095"/>
          </a:xfrm>
          <a:prstGeom prst="straightConnector1">
            <a:avLst/>
          </a:prstGeom>
          <a:noFill/>
          <a:ln cap="flat" cmpd="sng" w="9525">
            <a:solidFill>
              <a:schemeClr val="accent1"/>
            </a:solidFill>
            <a:prstDash val="solid"/>
            <a:miter lim="800000"/>
            <a:headEnd len="sm" w="sm" type="none"/>
            <a:tailEnd len="med" w="med" type="triangle"/>
          </a:ln>
        </p:spPr>
      </p:cxnSp>
      <p:cxnSp>
        <p:nvCxnSpPr>
          <p:cNvPr id="188" name="Google Shape;188;p6"/>
          <p:cNvCxnSpPr/>
          <p:nvPr/>
        </p:nvCxnSpPr>
        <p:spPr>
          <a:xfrm>
            <a:off x="8407374" y="3572073"/>
            <a:ext cx="0" cy="220095"/>
          </a:xfrm>
          <a:prstGeom prst="straightConnector1">
            <a:avLst/>
          </a:prstGeom>
          <a:noFill/>
          <a:ln cap="flat" cmpd="sng" w="9525">
            <a:solidFill>
              <a:schemeClr val="accent1"/>
            </a:solidFill>
            <a:prstDash val="solid"/>
            <a:miter lim="800000"/>
            <a:headEnd len="sm" w="sm" type="none"/>
            <a:tailEnd len="med" w="med" type="triangle"/>
          </a:ln>
        </p:spPr>
      </p:cxnSp>
      <p:sp>
        <p:nvSpPr>
          <p:cNvPr id="189" name="Google Shape;189;p6"/>
          <p:cNvSpPr txBox="1"/>
          <p:nvPr/>
        </p:nvSpPr>
        <p:spPr>
          <a:xfrm>
            <a:off x="6738808" y="3260501"/>
            <a:ext cx="15505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All are 1.5 Volt</a:t>
            </a:r>
            <a:endParaRPr/>
          </a:p>
        </p:txBody>
      </p:sp>
      <p:sp>
        <p:nvSpPr>
          <p:cNvPr id="190" name="Google Shape;190;p6"/>
          <p:cNvSpPr/>
          <p:nvPr/>
        </p:nvSpPr>
        <p:spPr>
          <a:xfrm>
            <a:off x="8305582" y="5195447"/>
            <a:ext cx="122180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a:solidFill>
                  <a:srgbClr val="000000"/>
                </a:solidFill>
                <a:latin typeface="Verdana"/>
                <a:ea typeface="Verdana"/>
                <a:cs typeface="Verdana"/>
                <a:sym typeface="Verdana"/>
              </a:rPr>
              <a:t>1150 mill-amp</a:t>
            </a:r>
            <a:endParaRPr sz="1100">
              <a:solidFill>
                <a:schemeClr val="dk1"/>
              </a:solidFill>
              <a:latin typeface="Calibri"/>
              <a:ea typeface="Calibri"/>
              <a:cs typeface="Calibri"/>
              <a:sym typeface="Calibri"/>
            </a:endParaRPr>
          </a:p>
        </p:txBody>
      </p:sp>
      <p:sp>
        <p:nvSpPr>
          <p:cNvPr id="191" name="Google Shape;191;p6"/>
          <p:cNvSpPr/>
          <p:nvPr/>
        </p:nvSpPr>
        <p:spPr>
          <a:xfrm>
            <a:off x="7998994" y="5481792"/>
            <a:ext cx="113364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2122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192" name="Google Shape;192;p6"/>
          <p:cNvSpPr/>
          <p:nvPr/>
        </p:nvSpPr>
        <p:spPr>
          <a:xfrm>
            <a:off x="7546576" y="5717251"/>
            <a:ext cx="113364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7800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193" name="Google Shape;193;p6"/>
          <p:cNvSpPr/>
          <p:nvPr/>
        </p:nvSpPr>
        <p:spPr>
          <a:xfrm>
            <a:off x="6412932" y="5690264"/>
            <a:ext cx="120577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17000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194" name="Google Shape;194;p6"/>
          <p:cNvSpPr/>
          <p:nvPr/>
        </p:nvSpPr>
        <p:spPr>
          <a:xfrm>
            <a:off x="5102910" y="5370857"/>
            <a:ext cx="113204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a:solidFill>
                  <a:srgbClr val="000000"/>
                </a:solidFill>
                <a:latin typeface="Verdana"/>
                <a:ea typeface="Verdana"/>
                <a:cs typeface="Verdana"/>
                <a:sym typeface="Verdana"/>
              </a:rPr>
              <a:t>500 mill-amp</a:t>
            </a:r>
            <a:endParaRPr sz="1100">
              <a:solidFill>
                <a:schemeClr val="dk1"/>
              </a:solidFill>
              <a:latin typeface="Calibri"/>
              <a:ea typeface="Calibri"/>
              <a:cs typeface="Calibri"/>
              <a:sym typeface="Calibri"/>
            </a:endParaRPr>
          </a:p>
        </p:txBody>
      </p:sp>
      <p:cxnSp>
        <p:nvCxnSpPr>
          <p:cNvPr id="195" name="Google Shape;195;p6"/>
          <p:cNvCxnSpPr/>
          <p:nvPr/>
        </p:nvCxnSpPr>
        <p:spPr>
          <a:xfrm flipH="1" rot="10800000">
            <a:off x="5909616" y="5206101"/>
            <a:ext cx="106260" cy="120151"/>
          </a:xfrm>
          <a:prstGeom prst="straightConnector1">
            <a:avLst/>
          </a:prstGeom>
          <a:noFill/>
          <a:ln cap="flat" cmpd="sng" w="9525">
            <a:solidFill>
              <a:schemeClr val="accent1"/>
            </a:solidFill>
            <a:prstDash val="solid"/>
            <a:miter lim="800000"/>
            <a:headEnd len="sm" w="sm" type="none"/>
            <a:tailEnd len="med" w="med" type="triangle"/>
          </a:ln>
        </p:spPr>
      </p:cxnSp>
      <p:cxnSp>
        <p:nvCxnSpPr>
          <p:cNvPr id="196" name="Google Shape;196;p6"/>
          <p:cNvCxnSpPr/>
          <p:nvPr/>
        </p:nvCxnSpPr>
        <p:spPr>
          <a:xfrm rot="10800000">
            <a:off x="6865506" y="5195447"/>
            <a:ext cx="0" cy="563889"/>
          </a:xfrm>
          <a:prstGeom prst="straightConnector1">
            <a:avLst/>
          </a:prstGeom>
          <a:noFill/>
          <a:ln cap="flat" cmpd="sng" w="9525">
            <a:solidFill>
              <a:schemeClr val="accent1"/>
            </a:solidFill>
            <a:prstDash val="solid"/>
            <a:miter lim="800000"/>
            <a:headEnd len="sm" w="sm" type="none"/>
            <a:tailEnd len="med" w="med" type="triangle"/>
          </a:ln>
        </p:spPr>
      </p:cxnSp>
      <p:cxnSp>
        <p:nvCxnSpPr>
          <p:cNvPr id="197" name="Google Shape;197;p6"/>
          <p:cNvCxnSpPr/>
          <p:nvPr/>
        </p:nvCxnSpPr>
        <p:spPr>
          <a:xfrm rot="10800000">
            <a:off x="7618711" y="5206101"/>
            <a:ext cx="81914" cy="614968"/>
          </a:xfrm>
          <a:prstGeom prst="straightConnector1">
            <a:avLst/>
          </a:prstGeom>
          <a:noFill/>
          <a:ln cap="flat" cmpd="sng" w="9525">
            <a:solidFill>
              <a:schemeClr val="accent1"/>
            </a:solidFill>
            <a:prstDash val="solid"/>
            <a:miter lim="800000"/>
            <a:headEnd len="sm" w="sm" type="none"/>
            <a:tailEnd len="med" w="med" type="triangle"/>
          </a:ln>
        </p:spPr>
      </p:cxnSp>
      <p:cxnSp>
        <p:nvCxnSpPr>
          <p:cNvPr id="198" name="Google Shape;198;p6"/>
          <p:cNvCxnSpPr/>
          <p:nvPr/>
        </p:nvCxnSpPr>
        <p:spPr>
          <a:xfrm rot="10800000">
            <a:off x="8108508" y="5206101"/>
            <a:ext cx="95926" cy="370740"/>
          </a:xfrm>
          <a:prstGeom prst="straightConnector1">
            <a:avLst/>
          </a:prstGeom>
          <a:noFill/>
          <a:ln cap="flat" cmpd="sng" w="9525">
            <a:solidFill>
              <a:schemeClr val="accent1"/>
            </a:solidFill>
            <a:prstDash val="solid"/>
            <a:miter lim="800000"/>
            <a:headEnd len="sm" w="sm" type="none"/>
            <a:tailEnd len="med" w="med" type="triangle"/>
          </a:ln>
        </p:spPr>
      </p:cxnSp>
      <p:cxnSp>
        <p:nvCxnSpPr>
          <p:cNvPr id="199" name="Google Shape;199;p6"/>
          <p:cNvCxnSpPr/>
          <p:nvPr/>
        </p:nvCxnSpPr>
        <p:spPr>
          <a:xfrm rot="10800000">
            <a:off x="8565816" y="5045898"/>
            <a:ext cx="172068" cy="220278"/>
          </a:xfrm>
          <a:prstGeom prst="straightConnector1">
            <a:avLst/>
          </a:prstGeom>
          <a:noFill/>
          <a:ln cap="flat" cmpd="sng" w="9525">
            <a:solidFill>
              <a:schemeClr val="accent1"/>
            </a:solidFill>
            <a:prstDash val="solid"/>
            <a:miter lim="800000"/>
            <a:headEnd len="sm" w="sm" type="none"/>
            <a:tailEnd len="med" w="med" type="triangle"/>
          </a:ln>
        </p:spPr>
      </p:cxnSp>
      <p:sp>
        <p:nvSpPr>
          <p:cNvPr id="200" name="Google Shape;200;p6"/>
          <p:cNvSpPr txBox="1"/>
          <p:nvPr/>
        </p:nvSpPr>
        <p:spPr>
          <a:xfrm>
            <a:off x="1864256" y="948019"/>
            <a:ext cx="809072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Black"/>
                <a:ea typeface="Arial Black"/>
                <a:cs typeface="Arial Black"/>
                <a:sym typeface="Arial Black"/>
              </a:rPr>
              <a:t>There are many types of batteries, all designed for unique purposes.</a:t>
            </a:r>
            <a:endParaRPr sz="2400">
              <a:solidFill>
                <a:schemeClr val="dk1"/>
              </a:solidFill>
              <a:latin typeface="Arial Black"/>
              <a:ea typeface="Arial Black"/>
              <a:cs typeface="Arial Black"/>
              <a:sym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A cartoon alien with a white board&#10;&#10;Description automatically generated" id="206" name="Google Shape;206;p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07" name="Google Shape;207;p7"/>
          <p:cNvPicPr preferRelativeResize="0"/>
          <p:nvPr/>
        </p:nvPicPr>
        <p:blipFill rotWithShape="1">
          <a:blip r:embed="rId4">
            <a:alphaModFix/>
          </a:blip>
          <a:srcRect b="0" l="0" r="0" t="0"/>
          <a:stretch/>
        </p:blipFill>
        <p:spPr>
          <a:xfrm>
            <a:off x="7043460" y="2927485"/>
            <a:ext cx="3060017" cy="2483461"/>
          </a:xfrm>
          <a:prstGeom prst="rect">
            <a:avLst/>
          </a:prstGeom>
          <a:noFill/>
          <a:ln>
            <a:noFill/>
          </a:ln>
        </p:spPr>
      </p:pic>
      <p:sp>
        <p:nvSpPr>
          <p:cNvPr id="208" name="Google Shape;208;p7"/>
          <p:cNvSpPr/>
          <p:nvPr/>
        </p:nvSpPr>
        <p:spPr>
          <a:xfrm>
            <a:off x="3317017" y="545648"/>
            <a:ext cx="871336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Black"/>
                <a:ea typeface="Arial Black"/>
                <a:cs typeface="Arial Black"/>
                <a:sym typeface="Arial Black"/>
              </a:rPr>
              <a:t>Now we can see why different items use different batteries. </a:t>
            </a:r>
            <a:endParaRPr/>
          </a:p>
        </p:txBody>
      </p:sp>
      <p:sp>
        <p:nvSpPr>
          <p:cNvPr id="209" name="Google Shape;209;p7"/>
          <p:cNvSpPr txBox="1"/>
          <p:nvPr/>
        </p:nvSpPr>
        <p:spPr>
          <a:xfrm>
            <a:off x="4179670" y="3955980"/>
            <a:ext cx="21800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12 Volts / 20 Amps</a:t>
            </a:r>
            <a:endParaRPr/>
          </a:p>
        </p:txBody>
      </p:sp>
      <p:sp>
        <p:nvSpPr>
          <p:cNvPr id="210" name="Google Shape;210;p7"/>
          <p:cNvSpPr txBox="1"/>
          <p:nvPr/>
        </p:nvSpPr>
        <p:spPr>
          <a:xfrm>
            <a:off x="7205300" y="4154332"/>
            <a:ext cx="6554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9volt</a:t>
            </a:r>
            <a:endParaRPr/>
          </a:p>
        </p:txBody>
      </p:sp>
      <p:sp>
        <p:nvSpPr>
          <p:cNvPr id="211" name="Google Shape;211;p7"/>
          <p:cNvSpPr txBox="1"/>
          <p:nvPr/>
        </p:nvSpPr>
        <p:spPr>
          <a:xfrm>
            <a:off x="8067432" y="3855472"/>
            <a:ext cx="3273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D</a:t>
            </a:r>
            <a:endParaRPr/>
          </a:p>
        </p:txBody>
      </p:sp>
      <p:sp>
        <p:nvSpPr>
          <p:cNvPr id="212" name="Google Shape;212;p7"/>
          <p:cNvSpPr txBox="1"/>
          <p:nvPr/>
        </p:nvSpPr>
        <p:spPr>
          <a:xfrm>
            <a:off x="8758120" y="3986758"/>
            <a:ext cx="3080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a:t>
            </a:r>
            <a:endParaRPr/>
          </a:p>
        </p:txBody>
      </p:sp>
      <p:sp>
        <p:nvSpPr>
          <p:cNvPr id="213" name="Google Shape;213;p7"/>
          <p:cNvSpPr txBox="1"/>
          <p:nvPr/>
        </p:nvSpPr>
        <p:spPr>
          <a:xfrm>
            <a:off x="9204190" y="4004496"/>
            <a:ext cx="450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AA</a:t>
            </a:r>
            <a:endParaRPr/>
          </a:p>
        </p:txBody>
      </p:sp>
      <p:sp>
        <p:nvSpPr>
          <p:cNvPr id="214" name="Google Shape;214;p7"/>
          <p:cNvSpPr txBox="1"/>
          <p:nvPr/>
        </p:nvSpPr>
        <p:spPr>
          <a:xfrm>
            <a:off x="9570027" y="4075567"/>
            <a:ext cx="40588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AAA</a:t>
            </a:r>
            <a:endParaRPr/>
          </a:p>
        </p:txBody>
      </p:sp>
      <p:cxnSp>
        <p:nvCxnSpPr>
          <p:cNvPr id="215" name="Google Shape;215;p7"/>
          <p:cNvCxnSpPr/>
          <p:nvPr/>
        </p:nvCxnSpPr>
        <p:spPr>
          <a:xfrm flipH="1" rot="10800000">
            <a:off x="7979884" y="3112188"/>
            <a:ext cx="1793083" cy="4035"/>
          </a:xfrm>
          <a:prstGeom prst="straightConnector1">
            <a:avLst/>
          </a:prstGeom>
          <a:noFill/>
          <a:ln cap="flat" cmpd="sng" w="9525">
            <a:solidFill>
              <a:schemeClr val="accent1"/>
            </a:solidFill>
            <a:prstDash val="solid"/>
            <a:miter lim="800000"/>
            <a:headEnd len="sm" w="sm" type="none"/>
            <a:tailEnd len="sm" w="sm" type="none"/>
          </a:ln>
        </p:spPr>
      </p:cxnSp>
      <p:cxnSp>
        <p:nvCxnSpPr>
          <p:cNvPr id="216" name="Google Shape;216;p7"/>
          <p:cNvCxnSpPr/>
          <p:nvPr/>
        </p:nvCxnSpPr>
        <p:spPr>
          <a:xfrm>
            <a:off x="7979884" y="3118560"/>
            <a:ext cx="0" cy="220095"/>
          </a:xfrm>
          <a:prstGeom prst="straightConnector1">
            <a:avLst/>
          </a:prstGeom>
          <a:noFill/>
          <a:ln cap="flat" cmpd="sng" w="9525">
            <a:solidFill>
              <a:schemeClr val="accent1"/>
            </a:solidFill>
            <a:prstDash val="solid"/>
            <a:miter lim="800000"/>
            <a:headEnd len="sm" w="sm" type="none"/>
            <a:tailEnd len="med" w="med" type="triangle"/>
          </a:ln>
        </p:spPr>
      </p:cxnSp>
      <p:cxnSp>
        <p:nvCxnSpPr>
          <p:cNvPr id="217" name="Google Shape;217;p7"/>
          <p:cNvCxnSpPr/>
          <p:nvPr/>
        </p:nvCxnSpPr>
        <p:spPr>
          <a:xfrm>
            <a:off x="9772967" y="3112188"/>
            <a:ext cx="0" cy="220095"/>
          </a:xfrm>
          <a:prstGeom prst="straightConnector1">
            <a:avLst/>
          </a:prstGeom>
          <a:noFill/>
          <a:ln cap="flat" cmpd="sng" w="9525">
            <a:solidFill>
              <a:schemeClr val="accent1"/>
            </a:solidFill>
            <a:prstDash val="solid"/>
            <a:miter lim="800000"/>
            <a:headEnd len="sm" w="sm" type="none"/>
            <a:tailEnd len="med" w="med" type="triangle"/>
          </a:ln>
        </p:spPr>
      </p:cxnSp>
      <p:sp>
        <p:nvSpPr>
          <p:cNvPr id="218" name="Google Shape;218;p7"/>
          <p:cNvSpPr txBox="1"/>
          <p:nvPr/>
        </p:nvSpPr>
        <p:spPr>
          <a:xfrm>
            <a:off x="8104401" y="2800616"/>
            <a:ext cx="15505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All are 1.5 Volt</a:t>
            </a:r>
            <a:endParaRPr/>
          </a:p>
        </p:txBody>
      </p:sp>
      <p:sp>
        <p:nvSpPr>
          <p:cNvPr id="219" name="Google Shape;219;p7"/>
          <p:cNvSpPr/>
          <p:nvPr/>
        </p:nvSpPr>
        <p:spPr>
          <a:xfrm>
            <a:off x="9671175" y="4735562"/>
            <a:ext cx="122180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a:solidFill>
                  <a:srgbClr val="000000"/>
                </a:solidFill>
                <a:latin typeface="Verdana"/>
                <a:ea typeface="Verdana"/>
                <a:cs typeface="Verdana"/>
                <a:sym typeface="Verdana"/>
              </a:rPr>
              <a:t>1150 mill-amp</a:t>
            </a:r>
            <a:endParaRPr sz="1100">
              <a:solidFill>
                <a:schemeClr val="dk1"/>
              </a:solidFill>
              <a:latin typeface="Calibri"/>
              <a:ea typeface="Calibri"/>
              <a:cs typeface="Calibri"/>
              <a:sym typeface="Calibri"/>
            </a:endParaRPr>
          </a:p>
        </p:txBody>
      </p:sp>
      <p:sp>
        <p:nvSpPr>
          <p:cNvPr id="220" name="Google Shape;220;p7"/>
          <p:cNvSpPr/>
          <p:nvPr/>
        </p:nvSpPr>
        <p:spPr>
          <a:xfrm>
            <a:off x="9364587" y="5021907"/>
            <a:ext cx="113364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2122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221" name="Google Shape;221;p7"/>
          <p:cNvSpPr/>
          <p:nvPr/>
        </p:nvSpPr>
        <p:spPr>
          <a:xfrm>
            <a:off x="8912169" y="5257366"/>
            <a:ext cx="113364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7800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222" name="Google Shape;222;p7"/>
          <p:cNvSpPr/>
          <p:nvPr/>
        </p:nvSpPr>
        <p:spPr>
          <a:xfrm>
            <a:off x="7778525" y="5230379"/>
            <a:ext cx="120577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17000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223" name="Google Shape;223;p7"/>
          <p:cNvSpPr/>
          <p:nvPr/>
        </p:nvSpPr>
        <p:spPr>
          <a:xfrm>
            <a:off x="6468503" y="4910972"/>
            <a:ext cx="113204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a:solidFill>
                  <a:srgbClr val="000000"/>
                </a:solidFill>
                <a:latin typeface="Verdana"/>
                <a:ea typeface="Verdana"/>
                <a:cs typeface="Verdana"/>
                <a:sym typeface="Verdana"/>
              </a:rPr>
              <a:t>500 mill-amp</a:t>
            </a:r>
            <a:endParaRPr sz="1100">
              <a:solidFill>
                <a:schemeClr val="dk1"/>
              </a:solidFill>
              <a:latin typeface="Calibri"/>
              <a:ea typeface="Calibri"/>
              <a:cs typeface="Calibri"/>
              <a:sym typeface="Calibri"/>
            </a:endParaRPr>
          </a:p>
        </p:txBody>
      </p:sp>
      <p:cxnSp>
        <p:nvCxnSpPr>
          <p:cNvPr id="224" name="Google Shape;224;p7"/>
          <p:cNvCxnSpPr/>
          <p:nvPr/>
        </p:nvCxnSpPr>
        <p:spPr>
          <a:xfrm flipH="1" rot="10800000">
            <a:off x="7275209" y="4746216"/>
            <a:ext cx="106260" cy="120151"/>
          </a:xfrm>
          <a:prstGeom prst="straightConnector1">
            <a:avLst/>
          </a:prstGeom>
          <a:noFill/>
          <a:ln cap="flat" cmpd="sng" w="9525">
            <a:solidFill>
              <a:schemeClr val="accent1"/>
            </a:solidFill>
            <a:prstDash val="solid"/>
            <a:miter lim="800000"/>
            <a:headEnd len="sm" w="sm" type="none"/>
            <a:tailEnd len="med" w="med" type="triangle"/>
          </a:ln>
        </p:spPr>
      </p:cxnSp>
      <p:cxnSp>
        <p:nvCxnSpPr>
          <p:cNvPr id="225" name="Google Shape;225;p7"/>
          <p:cNvCxnSpPr/>
          <p:nvPr/>
        </p:nvCxnSpPr>
        <p:spPr>
          <a:xfrm rot="10800000">
            <a:off x="8231099" y="4735562"/>
            <a:ext cx="0" cy="563889"/>
          </a:xfrm>
          <a:prstGeom prst="straightConnector1">
            <a:avLst/>
          </a:prstGeom>
          <a:noFill/>
          <a:ln cap="flat" cmpd="sng" w="9525">
            <a:solidFill>
              <a:schemeClr val="accent1"/>
            </a:solidFill>
            <a:prstDash val="solid"/>
            <a:miter lim="800000"/>
            <a:headEnd len="sm" w="sm" type="none"/>
            <a:tailEnd len="med" w="med" type="triangle"/>
          </a:ln>
        </p:spPr>
      </p:cxnSp>
      <p:cxnSp>
        <p:nvCxnSpPr>
          <p:cNvPr id="226" name="Google Shape;226;p7"/>
          <p:cNvCxnSpPr/>
          <p:nvPr/>
        </p:nvCxnSpPr>
        <p:spPr>
          <a:xfrm rot="10800000">
            <a:off x="8984304" y="4746216"/>
            <a:ext cx="81914" cy="614968"/>
          </a:xfrm>
          <a:prstGeom prst="straightConnector1">
            <a:avLst/>
          </a:prstGeom>
          <a:noFill/>
          <a:ln cap="flat" cmpd="sng" w="9525">
            <a:solidFill>
              <a:schemeClr val="accent1"/>
            </a:solidFill>
            <a:prstDash val="solid"/>
            <a:miter lim="800000"/>
            <a:headEnd len="sm" w="sm" type="none"/>
            <a:tailEnd len="med" w="med" type="triangle"/>
          </a:ln>
        </p:spPr>
      </p:cxnSp>
      <p:cxnSp>
        <p:nvCxnSpPr>
          <p:cNvPr id="227" name="Google Shape;227;p7"/>
          <p:cNvCxnSpPr/>
          <p:nvPr/>
        </p:nvCxnSpPr>
        <p:spPr>
          <a:xfrm rot="10800000">
            <a:off x="9474101" y="4746216"/>
            <a:ext cx="95926" cy="37074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8" name="Google Shape;228;p7"/>
          <p:cNvCxnSpPr/>
          <p:nvPr/>
        </p:nvCxnSpPr>
        <p:spPr>
          <a:xfrm rot="10800000">
            <a:off x="9931409" y="4586013"/>
            <a:ext cx="172068" cy="220278"/>
          </a:xfrm>
          <a:prstGeom prst="straightConnector1">
            <a:avLst/>
          </a:prstGeom>
          <a:noFill/>
          <a:ln cap="flat" cmpd="sng" w="9525">
            <a:solidFill>
              <a:schemeClr val="accent1"/>
            </a:solidFill>
            <a:prstDash val="solid"/>
            <a:miter lim="800000"/>
            <a:headEnd len="sm" w="sm" type="none"/>
            <a:tailEnd len="med" w="med" type="triangle"/>
          </a:ln>
        </p:spPr>
      </p:cxnSp>
      <p:pic>
        <p:nvPicPr>
          <p:cNvPr id="229" name="Google Shape;229;p7"/>
          <p:cNvPicPr preferRelativeResize="0"/>
          <p:nvPr/>
        </p:nvPicPr>
        <p:blipFill rotWithShape="1">
          <a:blip r:embed="rId5">
            <a:alphaModFix/>
          </a:blip>
          <a:srcRect b="0" l="0" r="0" t="0"/>
          <a:stretch/>
        </p:blipFill>
        <p:spPr>
          <a:xfrm>
            <a:off x="2792305" y="1507769"/>
            <a:ext cx="4024868" cy="4024868"/>
          </a:xfrm>
          <a:prstGeom prst="rect">
            <a:avLst/>
          </a:prstGeom>
          <a:noFill/>
          <a:ln>
            <a:noFill/>
          </a:ln>
        </p:spPr>
      </p:pic>
      <p:sp>
        <p:nvSpPr>
          <p:cNvPr id="230" name="Google Shape;230;p7"/>
          <p:cNvSpPr txBox="1"/>
          <p:nvPr/>
        </p:nvSpPr>
        <p:spPr>
          <a:xfrm>
            <a:off x="6817173" y="1544157"/>
            <a:ext cx="488907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Different devices need different amounts of power. A large device will drain a small battery very quickly, so we need to use a power cell with more Amperes.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A cartoon character in a space scene&#10;&#10;Description automatically generated" id="236" name="Google Shape;236;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7" name="Google Shape;237;p8"/>
          <p:cNvSpPr txBox="1"/>
          <p:nvPr/>
        </p:nvSpPr>
        <p:spPr>
          <a:xfrm>
            <a:off x="1256625" y="637664"/>
            <a:ext cx="7207201" cy="4647426"/>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FFFF00"/>
                </a:solidFill>
                <a:latin typeface="Arial Black"/>
                <a:ea typeface="Arial Black"/>
                <a:cs typeface="Arial Black"/>
                <a:sym typeface="Arial Black"/>
              </a:rPr>
              <a:t>Serial or Parallel</a:t>
            </a:r>
            <a:endParaRPr/>
          </a:p>
          <a:p>
            <a:pPr indent="0" lvl="0" marL="0" marR="0" rtl="0" algn="l">
              <a:spcBef>
                <a:spcPts val="0"/>
              </a:spcBef>
              <a:spcAft>
                <a:spcPts val="0"/>
              </a:spcAft>
              <a:buNone/>
            </a:pPr>
            <a:r>
              <a:rPr lang="en-US" sz="3200">
                <a:solidFill>
                  <a:schemeClr val="lt1"/>
                </a:solidFill>
                <a:latin typeface="Arial"/>
                <a:ea typeface="Arial"/>
                <a:cs typeface="Arial"/>
                <a:sym typeface="Arial"/>
              </a:rPr>
              <a:t>When connecting batteries in a row, we have two choices in how to arrange them: serial or parallel. </a:t>
            </a:r>
            <a:endParaRPr/>
          </a:p>
          <a:p>
            <a:pPr indent="0" lvl="0" marL="0" marR="0" rtl="0" algn="l">
              <a:spcBef>
                <a:spcPts val="0"/>
              </a:spcBef>
              <a:spcAft>
                <a:spcPts val="0"/>
              </a:spcAft>
              <a:buNone/>
            </a:pPr>
            <a:r>
              <a:t/>
            </a:r>
            <a:endParaRPr sz="3200">
              <a:solidFill>
                <a:schemeClr val="lt1"/>
              </a:solidFill>
              <a:latin typeface="Arial"/>
              <a:ea typeface="Arial"/>
              <a:cs typeface="Arial"/>
              <a:sym typeface="Arial"/>
            </a:endParaRPr>
          </a:p>
          <a:p>
            <a:pPr indent="0" lvl="0" marL="0" marR="0" rtl="0" algn="l">
              <a:spcBef>
                <a:spcPts val="0"/>
              </a:spcBef>
              <a:spcAft>
                <a:spcPts val="0"/>
              </a:spcAft>
              <a:buNone/>
            </a:pPr>
            <a:r>
              <a:rPr lang="en-US" sz="3200">
                <a:solidFill>
                  <a:srgbClr val="FF0000"/>
                </a:solidFill>
                <a:latin typeface="Arial"/>
                <a:ea typeface="Arial"/>
                <a:cs typeface="Arial"/>
                <a:sym typeface="Arial"/>
              </a:rPr>
              <a:t>Serial</a:t>
            </a:r>
            <a:r>
              <a:rPr lang="en-US" sz="3200">
                <a:solidFill>
                  <a:schemeClr val="lt1"/>
                </a:solidFill>
                <a:latin typeface="Arial"/>
                <a:ea typeface="Arial"/>
                <a:cs typeface="Arial"/>
                <a:sym typeface="Arial"/>
              </a:rPr>
              <a:t> combines for to deliver more </a:t>
            </a:r>
            <a:r>
              <a:rPr lang="en-US" sz="3200">
                <a:solidFill>
                  <a:srgbClr val="FF0000"/>
                </a:solidFill>
                <a:latin typeface="Arial"/>
                <a:ea typeface="Arial"/>
                <a:cs typeface="Arial"/>
                <a:sym typeface="Arial"/>
              </a:rPr>
              <a:t>Voltage</a:t>
            </a:r>
            <a:r>
              <a:rPr lang="en-US" sz="3200">
                <a:solidFill>
                  <a:schemeClr val="lt1"/>
                </a:solidFill>
                <a:latin typeface="Arial"/>
                <a:ea typeface="Arial"/>
                <a:cs typeface="Arial"/>
                <a:sym typeface="Arial"/>
              </a:rPr>
              <a:t>, </a:t>
            </a:r>
            <a:r>
              <a:rPr lang="en-US" sz="3200">
                <a:solidFill>
                  <a:srgbClr val="92D050"/>
                </a:solidFill>
                <a:latin typeface="Arial"/>
                <a:ea typeface="Arial"/>
                <a:cs typeface="Arial"/>
                <a:sym typeface="Arial"/>
              </a:rPr>
              <a:t>Parallel</a:t>
            </a:r>
            <a:r>
              <a:rPr lang="en-US" sz="3200">
                <a:solidFill>
                  <a:schemeClr val="lt1"/>
                </a:solidFill>
                <a:latin typeface="Arial"/>
                <a:ea typeface="Arial"/>
                <a:cs typeface="Arial"/>
                <a:sym typeface="Arial"/>
              </a:rPr>
              <a:t> combines to give more </a:t>
            </a:r>
            <a:r>
              <a:rPr lang="en-US" sz="3200">
                <a:solidFill>
                  <a:srgbClr val="92D050"/>
                </a:solidFill>
                <a:latin typeface="Arial"/>
                <a:ea typeface="Arial"/>
                <a:cs typeface="Arial"/>
                <a:sym typeface="Arial"/>
              </a:rPr>
              <a:t>Amperage</a:t>
            </a:r>
            <a:r>
              <a:rPr lang="en-US" sz="3200">
                <a:solidFill>
                  <a:schemeClr val="lt1"/>
                </a:solidFill>
                <a:latin typeface="Arial"/>
                <a:ea typeface="Arial"/>
                <a:cs typeface="Arial"/>
                <a:sym typeface="Arial"/>
              </a:rPr>
              <a:t>. </a:t>
            </a:r>
            <a:endParaRPr/>
          </a:p>
          <a:p>
            <a:pPr indent="0" lvl="0" marL="0" marR="0" rtl="0" algn="l">
              <a:spcBef>
                <a:spcPts val="0"/>
              </a:spcBef>
              <a:spcAft>
                <a:spcPts val="0"/>
              </a:spcAft>
              <a:buNone/>
            </a:pPr>
            <a:r>
              <a:t/>
            </a:r>
            <a:endParaRPr sz="32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A cartoon of a person and person&#10;&#10;Description automatically generated" id="243" name="Google Shape;243;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4" name="Google Shape;244;p9"/>
          <p:cNvSpPr/>
          <p:nvPr/>
        </p:nvSpPr>
        <p:spPr>
          <a:xfrm>
            <a:off x="3064476" y="2090267"/>
            <a:ext cx="5107459" cy="107092"/>
          </a:xfrm>
          <a:prstGeom prst="rect">
            <a:avLst/>
          </a:prstGeom>
          <a:solidFill>
            <a:srgbClr val="C0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9"/>
          <p:cNvSpPr/>
          <p:nvPr/>
        </p:nvSpPr>
        <p:spPr>
          <a:xfrm>
            <a:off x="2977978" y="4680506"/>
            <a:ext cx="5107459" cy="97356"/>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9"/>
          <p:cNvSpPr txBox="1"/>
          <p:nvPr/>
        </p:nvSpPr>
        <p:spPr>
          <a:xfrm>
            <a:off x="7442408" y="2361781"/>
            <a:ext cx="12860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1.5 Volts</a:t>
            </a:r>
            <a:endParaRPr/>
          </a:p>
        </p:txBody>
      </p:sp>
      <p:sp>
        <p:nvSpPr>
          <p:cNvPr id="247" name="Google Shape;247;p9"/>
          <p:cNvSpPr txBox="1"/>
          <p:nvPr/>
        </p:nvSpPr>
        <p:spPr>
          <a:xfrm>
            <a:off x="2529492" y="804829"/>
            <a:ext cx="5555945"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Arial Black"/>
                <a:ea typeface="Arial Black"/>
                <a:cs typeface="Arial Black"/>
                <a:sym typeface="Arial Black"/>
              </a:rPr>
              <a:t>Parallel combines to </a:t>
            </a:r>
            <a:endParaRPr/>
          </a:p>
          <a:p>
            <a:pPr indent="0" lvl="0" marL="0" marR="0" rtl="0" algn="ctr">
              <a:spcBef>
                <a:spcPts val="0"/>
              </a:spcBef>
              <a:spcAft>
                <a:spcPts val="0"/>
              </a:spcAft>
              <a:buNone/>
            </a:pPr>
            <a:r>
              <a:rPr lang="en-US" sz="3600">
                <a:solidFill>
                  <a:schemeClr val="dk1"/>
                </a:solidFill>
                <a:latin typeface="Arial Black"/>
                <a:ea typeface="Arial Black"/>
                <a:cs typeface="Arial Black"/>
                <a:sym typeface="Arial Black"/>
              </a:rPr>
              <a:t>give more Amperage.</a:t>
            </a:r>
            <a:endParaRPr/>
          </a:p>
        </p:txBody>
      </p:sp>
      <p:sp>
        <p:nvSpPr>
          <p:cNvPr id="248" name="Google Shape;248;p9"/>
          <p:cNvSpPr txBox="1"/>
          <p:nvPr/>
        </p:nvSpPr>
        <p:spPr>
          <a:xfrm>
            <a:off x="3454054" y="4976259"/>
            <a:ext cx="415530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Same voltage but the device </a:t>
            </a:r>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will run much longer. </a:t>
            </a:r>
            <a:endParaRPr/>
          </a:p>
        </p:txBody>
      </p:sp>
      <p:pic>
        <p:nvPicPr>
          <p:cNvPr id="249" name="Google Shape;249;p9"/>
          <p:cNvPicPr preferRelativeResize="0"/>
          <p:nvPr/>
        </p:nvPicPr>
        <p:blipFill rotWithShape="1">
          <a:blip r:embed="rId4">
            <a:alphaModFix/>
          </a:blip>
          <a:srcRect b="5953" l="28333" r="28577" t="7943"/>
          <a:stretch/>
        </p:blipFill>
        <p:spPr>
          <a:xfrm>
            <a:off x="2529491" y="2282468"/>
            <a:ext cx="1494154" cy="2388615"/>
          </a:xfrm>
          <a:prstGeom prst="rect">
            <a:avLst/>
          </a:prstGeom>
          <a:noFill/>
          <a:ln>
            <a:noFill/>
          </a:ln>
        </p:spPr>
      </p:pic>
      <p:pic>
        <p:nvPicPr>
          <p:cNvPr id="250" name="Google Shape;250;p9"/>
          <p:cNvPicPr preferRelativeResize="0"/>
          <p:nvPr/>
        </p:nvPicPr>
        <p:blipFill rotWithShape="1">
          <a:blip r:embed="rId4">
            <a:alphaModFix/>
          </a:blip>
          <a:srcRect b="5953" l="28333" r="28577" t="7943"/>
          <a:stretch/>
        </p:blipFill>
        <p:spPr>
          <a:xfrm>
            <a:off x="4083146" y="2273045"/>
            <a:ext cx="1494154" cy="2388615"/>
          </a:xfrm>
          <a:prstGeom prst="rect">
            <a:avLst/>
          </a:prstGeom>
          <a:noFill/>
          <a:ln>
            <a:noFill/>
          </a:ln>
        </p:spPr>
      </p:pic>
      <p:pic>
        <p:nvPicPr>
          <p:cNvPr id="251" name="Google Shape;251;p9"/>
          <p:cNvPicPr preferRelativeResize="0"/>
          <p:nvPr/>
        </p:nvPicPr>
        <p:blipFill rotWithShape="1">
          <a:blip r:embed="rId4">
            <a:alphaModFix/>
          </a:blip>
          <a:srcRect b="5953" l="28333" r="28577" t="7943"/>
          <a:stretch/>
        </p:blipFill>
        <p:spPr>
          <a:xfrm>
            <a:off x="5586145" y="2272478"/>
            <a:ext cx="1494154" cy="2388615"/>
          </a:xfrm>
          <a:prstGeom prst="rect">
            <a:avLst/>
          </a:prstGeom>
          <a:noFill/>
          <a:ln>
            <a:noFill/>
          </a:ln>
        </p:spPr>
      </p:pic>
      <p:pic>
        <p:nvPicPr>
          <p:cNvPr id="252" name="Google Shape;252;p9"/>
          <p:cNvPicPr preferRelativeResize="0"/>
          <p:nvPr/>
        </p:nvPicPr>
        <p:blipFill rotWithShape="1">
          <a:blip r:embed="rId4">
            <a:alphaModFix/>
          </a:blip>
          <a:srcRect b="5953" l="28333" r="28577" t="7943"/>
          <a:stretch/>
        </p:blipFill>
        <p:spPr>
          <a:xfrm>
            <a:off x="7002013" y="2282468"/>
            <a:ext cx="1494154" cy="23886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2013-11-08T15:02:32Z</dcterms:created>
  <dc:creator>Victor Ciccarelli</dc:creator>
</cp:coreProperties>
</file>